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910" r:id="rId4"/>
    <p:sldId id="258" r:id="rId5"/>
    <p:sldId id="259" r:id="rId6"/>
    <p:sldId id="260" r:id="rId7"/>
    <p:sldId id="261" r:id="rId8"/>
    <p:sldId id="914" r:id="rId9"/>
    <p:sldId id="916" r:id="rId10"/>
    <p:sldId id="915" r:id="rId11"/>
    <p:sldId id="262" r:id="rId12"/>
    <p:sldId id="909" r:id="rId13"/>
    <p:sldId id="267" r:id="rId14"/>
    <p:sldId id="268" r:id="rId15"/>
    <p:sldId id="270" r:id="rId16"/>
    <p:sldId id="264" r:id="rId17"/>
    <p:sldId id="271" r:id="rId18"/>
    <p:sldId id="273" r:id="rId19"/>
    <p:sldId id="274" r:id="rId20"/>
    <p:sldId id="272" r:id="rId21"/>
    <p:sldId id="329" r:id="rId22"/>
    <p:sldId id="314" r:id="rId23"/>
    <p:sldId id="294" r:id="rId24"/>
    <p:sldId id="296" r:id="rId25"/>
    <p:sldId id="297" r:id="rId26"/>
    <p:sldId id="907" r:id="rId27"/>
    <p:sldId id="917" r:id="rId28"/>
    <p:sldId id="919" r:id="rId29"/>
    <p:sldId id="918" r:id="rId30"/>
    <p:sldId id="920" r:id="rId31"/>
    <p:sldId id="921" r:id="rId32"/>
    <p:sldId id="922" r:id="rId33"/>
    <p:sldId id="923" r:id="rId34"/>
    <p:sldId id="924" r:id="rId35"/>
    <p:sldId id="925" r:id="rId36"/>
    <p:sldId id="926" r:id="rId37"/>
    <p:sldId id="927" r:id="rId38"/>
    <p:sldId id="928" r:id="rId39"/>
    <p:sldId id="929" r:id="rId40"/>
    <p:sldId id="930" r:id="rId41"/>
    <p:sldId id="931" r:id="rId42"/>
    <p:sldId id="932" r:id="rId43"/>
    <p:sldId id="933" r:id="rId44"/>
    <p:sldId id="934" r:id="rId45"/>
    <p:sldId id="935" r:id="rId46"/>
    <p:sldId id="937" r:id="rId47"/>
    <p:sldId id="938" r:id="rId48"/>
    <p:sldId id="940" r:id="rId49"/>
    <p:sldId id="939" r:id="rId50"/>
    <p:sldId id="299" r:id="rId51"/>
  </p:sldIdLst>
  <p:sldSz cx="12192000" cy="6858000"/>
  <p:notesSz cx="9296400" cy="701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h8sf5WY6V7bt+C57v5YHgC6di5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879438-5E7D-4050-BAF7-ACC140707045}">
  <a:tblStyle styleId="{54879438-5E7D-4050-BAF7-ACC14070704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6C4EAC-C25A-4C34-9F2A-F829507A84C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557" autoAdjust="0"/>
  </p:normalViewPr>
  <p:slideViewPr>
    <p:cSldViewPr snapToGrid="0">
      <p:cViewPr varScale="1">
        <p:scale>
          <a:sx n="74" d="100"/>
          <a:sy n="74" d="100"/>
        </p:scale>
        <p:origin x="352" y="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eek Bansal" userId="816609b0-f9c4-4577-9da5-c68ea9fc689d" providerId="ADAL" clId="{60E255C7-A74B-4495-9007-DC8C3768B865}"/>
    <pc:docChg chg="undo custSel addSld modSld sldOrd modMainMaster">
      <pc:chgData name="Prateek Bansal" userId="816609b0-f9c4-4577-9da5-c68ea9fc689d" providerId="ADAL" clId="{60E255C7-A74B-4495-9007-DC8C3768B865}" dt="2025-01-03T04:01:29.271" v="217"/>
      <pc:docMkLst>
        <pc:docMk/>
      </pc:docMkLst>
      <pc:sldChg chg="addSp delSp modSp mod">
        <pc:chgData name="Prateek Bansal" userId="816609b0-f9c4-4577-9da5-c68ea9fc689d" providerId="ADAL" clId="{60E255C7-A74B-4495-9007-DC8C3768B865}" dt="2025-01-03T03:59:46.041" v="210" actId="255"/>
        <pc:sldMkLst>
          <pc:docMk/>
          <pc:sldMk cId="0" sldId="256"/>
        </pc:sldMkLst>
        <pc:spChg chg="add mod">
          <ac:chgData name="Prateek Bansal" userId="816609b0-f9c4-4577-9da5-c68ea9fc689d" providerId="ADAL" clId="{60E255C7-A74B-4495-9007-DC8C3768B865}" dt="2025-01-01T11:47:29.115" v="11" actId="1076"/>
          <ac:spMkLst>
            <pc:docMk/>
            <pc:sldMk cId="0" sldId="256"/>
            <ac:spMk id="2" creationId="{1B37340A-A8E1-9453-F301-6DC5F79C40AB}"/>
          </ac:spMkLst>
        </pc:spChg>
        <pc:spChg chg="mod">
          <ac:chgData name="Prateek Bansal" userId="816609b0-f9c4-4577-9da5-c68ea9fc689d" providerId="ADAL" clId="{60E255C7-A74B-4495-9007-DC8C3768B865}" dt="2025-01-03T03:59:46.041" v="210" actId="255"/>
          <ac:spMkLst>
            <pc:docMk/>
            <pc:sldMk cId="0" sldId="256"/>
            <ac:spMk id="92" creationId="{00000000-0000-0000-0000-000000000000}"/>
          </ac:spMkLst>
        </pc:spChg>
        <pc:picChg chg="add mod">
          <ac:chgData name="Prateek Bansal" userId="816609b0-f9c4-4577-9da5-c68ea9fc689d" providerId="ADAL" clId="{60E255C7-A74B-4495-9007-DC8C3768B865}" dt="2025-01-01T12:04:09.839" v="122" actId="1076"/>
          <ac:picMkLst>
            <pc:docMk/>
            <pc:sldMk cId="0" sldId="256"/>
            <ac:picMk id="3" creationId="{0ADA9941-E02C-99F0-660C-473D5B02E0AE}"/>
          </ac:picMkLst>
        </pc:picChg>
        <pc:picChg chg="mod">
          <ac:chgData name="Prateek Bansal" userId="816609b0-f9c4-4577-9da5-c68ea9fc689d" providerId="ADAL" clId="{60E255C7-A74B-4495-9007-DC8C3768B865}" dt="2025-01-01T12:04:03.564" v="119" actId="1076"/>
          <ac:picMkLst>
            <pc:docMk/>
            <pc:sldMk cId="0" sldId="256"/>
            <ac:picMk id="6" creationId="{02B9DED3-74E0-6288-DD29-86D1B2EF6D0C}"/>
          </ac:picMkLst>
        </pc:picChg>
        <pc:picChg chg="mod">
          <ac:chgData name="Prateek Bansal" userId="816609b0-f9c4-4577-9da5-c68ea9fc689d" providerId="ADAL" clId="{60E255C7-A74B-4495-9007-DC8C3768B865}" dt="2025-01-01T12:04:05.684" v="120" actId="1076"/>
          <ac:picMkLst>
            <pc:docMk/>
            <pc:sldMk cId="0" sldId="256"/>
            <ac:picMk id="7" creationId="{E99F8403-5A75-B4BF-2B9E-887FADB35E0B}"/>
          </ac:picMkLst>
        </pc:picChg>
      </pc:sldChg>
      <pc:sldChg chg="addSp delSp modSp mod ord">
        <pc:chgData name="Prateek Bansal" userId="816609b0-f9c4-4577-9da5-c68ea9fc689d" providerId="ADAL" clId="{60E255C7-A74B-4495-9007-DC8C3768B865}" dt="2025-01-03T04:01:29.271" v="217"/>
        <pc:sldMkLst>
          <pc:docMk/>
          <pc:sldMk cId="0" sldId="257"/>
        </pc:sldMkLst>
        <pc:spChg chg="add mod">
          <ac:chgData name="Prateek Bansal" userId="816609b0-f9c4-4577-9da5-c68ea9fc689d" providerId="ADAL" clId="{60E255C7-A74B-4495-9007-DC8C3768B865}" dt="2025-01-01T11:57:33.741" v="88" actId="1076"/>
          <ac:spMkLst>
            <pc:docMk/>
            <pc:sldMk cId="0" sldId="257"/>
            <ac:spMk id="15" creationId="{77297861-0F39-F519-97AC-DEF7838B2E29}"/>
          </ac:spMkLst>
        </pc:spChg>
        <pc:spChg chg="add mod">
          <ac:chgData name="Prateek Bansal" userId="816609b0-f9c4-4577-9da5-c68ea9fc689d" providerId="ADAL" clId="{60E255C7-A74B-4495-9007-DC8C3768B865}" dt="2025-01-01T11:57:26.811" v="84" actId="1076"/>
          <ac:spMkLst>
            <pc:docMk/>
            <pc:sldMk cId="0" sldId="257"/>
            <ac:spMk id="16" creationId="{4B5E35AB-CD90-3CB1-161F-32DC21050479}"/>
          </ac:spMkLst>
        </pc:spChg>
        <pc:spChg chg="add mod">
          <ac:chgData name="Prateek Bansal" userId="816609b0-f9c4-4577-9da5-c68ea9fc689d" providerId="ADAL" clId="{60E255C7-A74B-4495-9007-DC8C3768B865}" dt="2025-01-01T11:57:18.908" v="81" actId="1076"/>
          <ac:spMkLst>
            <pc:docMk/>
            <pc:sldMk cId="0" sldId="257"/>
            <ac:spMk id="17" creationId="{D5250AF6-DD1D-B8DC-CEE5-0AE794FF2C05}"/>
          </ac:spMkLst>
        </pc:spChg>
        <pc:spChg chg="add mod">
          <ac:chgData name="Prateek Bansal" userId="816609b0-f9c4-4577-9da5-c68ea9fc689d" providerId="ADAL" clId="{60E255C7-A74B-4495-9007-DC8C3768B865}" dt="2025-01-01T11:57:54.091" v="91" actId="1076"/>
          <ac:spMkLst>
            <pc:docMk/>
            <pc:sldMk cId="0" sldId="257"/>
            <ac:spMk id="18" creationId="{23BDABBE-6E16-86D7-4BF5-04660C7AD21B}"/>
          </ac:spMkLst>
        </pc:spChg>
        <pc:spChg chg="mod">
          <ac:chgData name="Prateek Bansal" userId="816609b0-f9c4-4577-9da5-c68ea9fc689d" providerId="ADAL" clId="{60E255C7-A74B-4495-9007-DC8C3768B865}" dt="2025-01-01T11:48:50.324" v="33" actId="20577"/>
          <ac:spMkLst>
            <pc:docMk/>
            <pc:sldMk cId="0" sldId="257"/>
            <ac:spMk id="99" creationId="{00000000-0000-0000-0000-000000000000}"/>
          </ac:spMkLst>
        </pc:spChg>
        <pc:picChg chg="add mod">
          <ac:chgData name="Prateek Bansal" userId="816609b0-f9c4-4577-9da5-c68ea9fc689d" providerId="ADAL" clId="{60E255C7-A74B-4495-9007-DC8C3768B865}" dt="2025-01-03T04:01:29.271" v="217"/>
          <ac:picMkLst>
            <pc:docMk/>
            <pc:sldMk cId="0" sldId="257"/>
            <ac:picMk id="2" creationId="{F6170D3B-5117-A680-C820-1E758ADCD58C}"/>
          </ac:picMkLst>
        </pc:picChg>
        <pc:picChg chg="add mod">
          <ac:chgData name="Prateek Bansal" userId="816609b0-f9c4-4577-9da5-c68ea9fc689d" providerId="ADAL" clId="{60E255C7-A74B-4495-9007-DC8C3768B865}" dt="2025-01-01T11:57:16.621" v="80" actId="1076"/>
          <ac:picMkLst>
            <pc:docMk/>
            <pc:sldMk cId="0" sldId="257"/>
            <ac:picMk id="9" creationId="{760B7ED5-591C-82CC-8557-76578FE2B875}"/>
          </ac:picMkLst>
        </pc:picChg>
        <pc:picChg chg="add mod">
          <ac:chgData name="Prateek Bansal" userId="816609b0-f9c4-4577-9da5-c68ea9fc689d" providerId="ADAL" clId="{60E255C7-A74B-4495-9007-DC8C3768B865}" dt="2025-01-01T11:57:58.430" v="92" actId="1076"/>
          <ac:picMkLst>
            <pc:docMk/>
            <pc:sldMk cId="0" sldId="257"/>
            <ac:picMk id="12" creationId="{B2A101B8-FD44-7B81-0887-4C63A779FAEF}"/>
          </ac:picMkLst>
        </pc:picChg>
        <pc:picChg chg="add mod">
          <ac:chgData name="Prateek Bansal" userId="816609b0-f9c4-4577-9da5-c68ea9fc689d" providerId="ADAL" clId="{60E255C7-A74B-4495-9007-DC8C3768B865}" dt="2025-01-01T11:57:31.468" v="87" actId="1076"/>
          <ac:picMkLst>
            <pc:docMk/>
            <pc:sldMk cId="0" sldId="257"/>
            <ac:picMk id="20" creationId="{8EF702EA-B017-1226-F995-EA8FAF379849}"/>
          </ac:picMkLst>
        </pc:picChg>
      </pc:sldChg>
      <pc:sldChg chg="add">
        <pc:chgData name="Prateek Bansal" userId="816609b0-f9c4-4577-9da5-c68ea9fc689d" providerId="ADAL" clId="{60E255C7-A74B-4495-9007-DC8C3768B865}" dt="2025-01-01T11:57:05.945" v="79"/>
        <pc:sldMkLst>
          <pc:docMk/>
          <pc:sldMk cId="0" sldId="260"/>
        </pc:sldMkLst>
      </pc:sldChg>
      <pc:sldChg chg="ord">
        <pc:chgData name="Prateek Bansal" userId="816609b0-f9c4-4577-9da5-c68ea9fc689d" providerId="ADAL" clId="{60E255C7-A74B-4495-9007-DC8C3768B865}" dt="2025-01-01T11:55:22.077" v="78"/>
        <pc:sldMkLst>
          <pc:docMk/>
          <pc:sldMk cId="0" sldId="262"/>
        </pc:sldMkLst>
      </pc:sldChg>
      <pc:sldChg chg="modSp add mod">
        <pc:chgData name="Prateek Bansal" userId="816609b0-f9c4-4577-9da5-c68ea9fc689d" providerId="ADAL" clId="{60E255C7-A74B-4495-9007-DC8C3768B865}" dt="2025-01-01T12:19:49.301" v="195" actId="6549"/>
        <pc:sldMkLst>
          <pc:docMk/>
          <pc:sldMk cId="0" sldId="264"/>
        </pc:sldMkLst>
        <pc:spChg chg="mod">
          <ac:chgData name="Prateek Bansal" userId="816609b0-f9c4-4577-9da5-c68ea9fc689d" providerId="ADAL" clId="{60E255C7-A74B-4495-9007-DC8C3768B865}" dt="2025-01-01T12:19:35.736" v="194"/>
          <ac:spMkLst>
            <pc:docMk/>
            <pc:sldMk cId="0" sldId="264"/>
            <ac:spMk id="2" creationId="{E863CDD9-20AA-C247-EA9A-78984431B897}"/>
          </ac:spMkLst>
        </pc:spChg>
        <pc:spChg chg="mod">
          <ac:chgData name="Prateek Bansal" userId="816609b0-f9c4-4577-9da5-c68ea9fc689d" providerId="ADAL" clId="{60E255C7-A74B-4495-9007-DC8C3768B865}" dt="2025-01-01T12:19:49.301" v="195" actId="6549"/>
          <ac:spMkLst>
            <pc:docMk/>
            <pc:sldMk cId="0" sldId="264"/>
            <ac:spMk id="212" creationId="{00000000-0000-0000-0000-000000000000}"/>
          </ac:spMkLst>
        </pc:spChg>
      </pc:sldChg>
      <pc:sldChg chg="addSp delSp modSp mod delAnim">
        <pc:chgData name="Prateek Bansal" userId="816609b0-f9c4-4577-9da5-c68ea9fc689d" providerId="ADAL" clId="{60E255C7-A74B-4495-9007-DC8C3768B865}" dt="2025-01-01T12:21:18.057" v="209" actId="1036"/>
        <pc:sldMkLst>
          <pc:docMk/>
          <pc:sldMk cId="0" sldId="270"/>
        </pc:sldMkLst>
        <pc:spChg chg="mod">
          <ac:chgData name="Prateek Bansal" userId="816609b0-f9c4-4577-9da5-c68ea9fc689d" providerId="ADAL" clId="{60E255C7-A74B-4495-9007-DC8C3768B865}" dt="2025-01-01T12:21:18.057" v="209" actId="1036"/>
          <ac:spMkLst>
            <pc:docMk/>
            <pc:sldMk cId="0" sldId="270"/>
            <ac:spMk id="11" creationId="{00FEAA3D-5BD7-EE8C-9E5B-6C00E987BE4B}"/>
          </ac:spMkLst>
        </pc:spChg>
        <pc:spChg chg="mod">
          <ac:chgData name="Prateek Bansal" userId="816609b0-f9c4-4577-9da5-c68ea9fc689d" providerId="ADAL" clId="{60E255C7-A74B-4495-9007-DC8C3768B865}" dt="2025-01-01T11:59:54.526" v="94" actId="20577"/>
          <ac:spMkLst>
            <pc:docMk/>
            <pc:sldMk cId="0" sldId="270"/>
            <ac:spMk id="317" creationId="{00000000-0000-0000-0000-000000000000}"/>
          </ac:spMkLst>
        </pc:spChg>
        <pc:picChg chg="mod modCrop">
          <ac:chgData name="Prateek Bansal" userId="816609b0-f9c4-4577-9da5-c68ea9fc689d" providerId="ADAL" clId="{60E255C7-A74B-4495-9007-DC8C3768B865}" dt="2025-01-01T12:21:13.236" v="206" actId="1035"/>
          <ac:picMkLst>
            <pc:docMk/>
            <pc:sldMk cId="0" sldId="270"/>
            <ac:picMk id="3" creationId="{C01548E0-91C4-1829-960A-4D16CD9567F4}"/>
          </ac:picMkLst>
        </pc:picChg>
        <pc:picChg chg="add mod">
          <ac:chgData name="Prateek Bansal" userId="816609b0-f9c4-4577-9da5-c68ea9fc689d" providerId="ADAL" clId="{60E255C7-A74B-4495-9007-DC8C3768B865}" dt="2025-01-01T12:21:13.236" v="206" actId="1035"/>
          <ac:picMkLst>
            <pc:docMk/>
            <pc:sldMk cId="0" sldId="270"/>
            <ac:picMk id="8" creationId="{3DBB749E-E1DC-4B16-E790-289BBC2475E2}"/>
          </ac:picMkLst>
        </pc:picChg>
        <pc:picChg chg="add mod">
          <ac:chgData name="Prateek Bansal" userId="816609b0-f9c4-4577-9da5-c68ea9fc689d" providerId="ADAL" clId="{60E255C7-A74B-4495-9007-DC8C3768B865}" dt="2025-01-01T12:21:18.057" v="209" actId="1036"/>
          <ac:picMkLst>
            <pc:docMk/>
            <pc:sldMk cId="0" sldId="270"/>
            <ac:picMk id="14" creationId="{C6D67174-F601-7F92-CCAB-3CBDD9730314}"/>
          </ac:picMkLst>
        </pc:picChg>
        <pc:picChg chg="add mod">
          <ac:chgData name="Prateek Bansal" userId="816609b0-f9c4-4577-9da5-c68ea9fc689d" providerId="ADAL" clId="{60E255C7-A74B-4495-9007-DC8C3768B865}" dt="2025-01-01T12:19:00.565" v="183" actId="1076"/>
          <ac:picMkLst>
            <pc:docMk/>
            <pc:sldMk cId="0" sldId="270"/>
            <ac:picMk id="16" creationId="{7983A562-E575-9FB6-BB61-B05BE2CED727}"/>
          </ac:picMkLst>
        </pc:picChg>
        <pc:picChg chg="add mod">
          <ac:chgData name="Prateek Bansal" userId="816609b0-f9c4-4577-9da5-c68ea9fc689d" providerId="ADAL" clId="{60E255C7-A74B-4495-9007-DC8C3768B865}" dt="2025-01-01T12:19:02.453" v="184" actId="14100"/>
          <ac:picMkLst>
            <pc:docMk/>
            <pc:sldMk cId="0" sldId="270"/>
            <ac:picMk id="18" creationId="{96C65A05-A57A-6859-E369-3BB9DBE9683C}"/>
          </ac:picMkLst>
        </pc:picChg>
        <pc:picChg chg="add mod">
          <ac:chgData name="Prateek Bansal" userId="816609b0-f9c4-4577-9da5-c68ea9fc689d" providerId="ADAL" clId="{60E255C7-A74B-4495-9007-DC8C3768B865}" dt="2025-01-01T12:21:02.734" v="198" actId="1076"/>
          <ac:picMkLst>
            <pc:docMk/>
            <pc:sldMk cId="0" sldId="270"/>
            <ac:picMk id="19" creationId="{2D062D47-E0C4-B1E3-39A8-C661DB18EA73}"/>
          </ac:picMkLst>
        </pc:picChg>
      </pc:sldChg>
      <pc:sldChg chg="addSp delSp modSp mod">
        <pc:chgData name="Prateek Bansal" userId="816609b0-f9c4-4577-9da5-c68ea9fc689d" providerId="ADAL" clId="{60E255C7-A74B-4495-9007-DC8C3768B865}" dt="2025-01-03T04:00:00.096" v="211" actId="1076"/>
        <pc:sldMkLst>
          <pc:docMk/>
          <pc:sldMk cId="0" sldId="299"/>
        </pc:sldMkLst>
        <pc:spChg chg="add mod">
          <ac:chgData name="Prateek Bansal" userId="816609b0-f9c4-4577-9da5-c68ea9fc689d" providerId="ADAL" clId="{60E255C7-A74B-4495-9007-DC8C3768B865}" dt="2025-01-01T12:03:31.352" v="115" actId="6549"/>
          <ac:spMkLst>
            <pc:docMk/>
            <pc:sldMk cId="0" sldId="299"/>
            <ac:spMk id="6" creationId="{624D2015-7C8F-0541-BDDA-329693C483D5}"/>
          </ac:spMkLst>
        </pc:spChg>
        <pc:picChg chg="mod">
          <ac:chgData name="Prateek Bansal" userId="816609b0-f9c4-4577-9da5-c68ea9fc689d" providerId="ADAL" clId="{60E255C7-A74B-4495-9007-DC8C3768B865}" dt="2025-01-01T12:02:53.515" v="101" actId="1076"/>
          <ac:picMkLst>
            <pc:docMk/>
            <pc:sldMk cId="0" sldId="299"/>
            <ac:picMk id="3" creationId="{6DB9D481-0AAB-4D22-2D1B-F1BC59B689BD}"/>
          </ac:picMkLst>
        </pc:picChg>
        <pc:picChg chg="mod">
          <ac:chgData name="Prateek Bansal" userId="816609b0-f9c4-4577-9da5-c68ea9fc689d" providerId="ADAL" clId="{60E255C7-A74B-4495-9007-DC8C3768B865}" dt="2025-01-01T12:02:48.918" v="99" actId="1076"/>
          <ac:picMkLst>
            <pc:docMk/>
            <pc:sldMk cId="0" sldId="299"/>
            <ac:picMk id="4" creationId="{DF8DD2C9-103E-F824-6787-602AD3178D82}"/>
          </ac:picMkLst>
        </pc:picChg>
        <pc:picChg chg="add mod">
          <ac:chgData name="Prateek Bansal" userId="816609b0-f9c4-4577-9da5-c68ea9fc689d" providerId="ADAL" clId="{60E255C7-A74B-4495-9007-DC8C3768B865}" dt="2025-01-01T12:02:46.870" v="98" actId="1076"/>
          <ac:picMkLst>
            <pc:docMk/>
            <pc:sldMk cId="0" sldId="299"/>
            <ac:picMk id="8" creationId="{6173636B-64F0-A8F2-5A95-3795F9F4FC93}"/>
          </ac:picMkLst>
        </pc:picChg>
        <pc:picChg chg="add mod">
          <ac:chgData name="Prateek Bansal" userId="816609b0-f9c4-4577-9da5-c68ea9fc689d" providerId="ADAL" clId="{60E255C7-A74B-4495-9007-DC8C3768B865}" dt="2025-01-03T04:00:00.096" v="211" actId="1076"/>
          <ac:picMkLst>
            <pc:docMk/>
            <pc:sldMk cId="0" sldId="299"/>
            <ac:picMk id="9" creationId="{8C653645-BA72-00BC-C258-3EECDD70FC9B}"/>
          </ac:picMkLst>
        </pc:picChg>
      </pc:sldChg>
      <pc:sldChg chg="delSp mod">
        <pc:chgData name="Prateek Bansal" userId="816609b0-f9c4-4577-9da5-c68ea9fc689d" providerId="ADAL" clId="{60E255C7-A74B-4495-9007-DC8C3768B865}" dt="2025-01-01T12:01:53.615" v="95" actId="478"/>
        <pc:sldMkLst>
          <pc:docMk/>
          <pc:sldMk cId="815523548" sldId="329"/>
        </pc:sldMkLst>
      </pc:sldChg>
      <pc:sldChg chg="add ord">
        <pc:chgData name="Prateek Bansal" userId="816609b0-f9c4-4577-9da5-c68ea9fc689d" providerId="ADAL" clId="{60E255C7-A74B-4495-9007-DC8C3768B865}" dt="2025-01-01T11:48:29.887" v="25"/>
        <pc:sldMkLst>
          <pc:docMk/>
          <pc:sldMk cId="1617859925" sldId="910"/>
        </pc:sldMkLst>
      </pc:sldChg>
      <pc:sldMasterChg chg="modSldLayout">
        <pc:chgData name="Prateek Bansal" userId="816609b0-f9c4-4577-9da5-c68ea9fc689d" providerId="ADAL" clId="{60E255C7-A74B-4495-9007-DC8C3768B865}" dt="2025-01-01T11:48:11.545" v="22"/>
        <pc:sldMasterMkLst>
          <pc:docMk/>
          <pc:sldMasterMk cId="0" sldId="2147483648"/>
        </pc:sldMasterMkLst>
        <pc:sldLayoutChg chg="modSp mod">
          <pc:chgData name="Prateek Bansal" userId="816609b0-f9c4-4577-9da5-c68ea9fc689d" providerId="ADAL" clId="{60E255C7-A74B-4495-9007-DC8C3768B865}" dt="2025-01-01T11:48:11.545" v="22"/>
          <pc:sldLayoutMkLst>
            <pc:docMk/>
            <pc:sldMasterMk cId="0" sldId="2147483648"/>
            <pc:sldLayoutMk cId="0" sldId="2147483649"/>
          </pc:sldLayoutMkLst>
          <pc:spChg chg="mod">
            <ac:chgData name="Prateek Bansal" userId="816609b0-f9c4-4577-9da5-c68ea9fc689d" providerId="ADAL" clId="{60E255C7-A74B-4495-9007-DC8C3768B865}" dt="2025-01-01T11:47:59.793" v="19" actId="20577"/>
            <ac:spMkLst>
              <pc:docMk/>
              <pc:sldMasterMk cId="0" sldId="2147483648"/>
              <pc:sldLayoutMk cId="0" sldId="2147483649"/>
              <ac:spMk id="22" creationId="{00000000-0000-0000-0000-000000000000}"/>
            </ac:spMkLst>
          </pc:spChg>
        </pc:sldLayoutChg>
      </pc:sldMasterChg>
    </pc:docChg>
  </pc:docChgLst>
  <pc:docChgLst>
    <pc:chgData name="Prateek Bansal" userId="816609b0-f9c4-4577-9da5-c68ea9fc689d" providerId="ADAL" clId="{31FFD62D-A7B9-4FCD-830C-48449C2D653E}"/>
    <pc:docChg chg="undo redo custSel modMainMaster">
      <pc:chgData name="Prateek Bansal" userId="816609b0-f9c4-4577-9da5-c68ea9fc689d" providerId="ADAL" clId="{31FFD62D-A7B9-4FCD-830C-48449C2D653E}" dt="2025-03-08T23:55:41.506" v="41" actId="20577"/>
      <pc:docMkLst>
        <pc:docMk/>
      </pc:docMkLst>
      <pc:sldMasterChg chg="modSldLayout">
        <pc:chgData name="Prateek Bansal" userId="816609b0-f9c4-4577-9da5-c68ea9fc689d" providerId="ADAL" clId="{31FFD62D-A7B9-4FCD-830C-48449C2D653E}" dt="2025-03-08T23:55:41.506" v="41" actId="20577"/>
        <pc:sldMasterMkLst>
          <pc:docMk/>
          <pc:sldMasterMk cId="0" sldId="2147483648"/>
        </pc:sldMasterMkLst>
        <pc:sldLayoutChg chg="modSp mod">
          <pc:chgData name="Prateek Bansal" userId="816609b0-f9c4-4577-9da5-c68ea9fc689d" providerId="ADAL" clId="{31FFD62D-A7B9-4FCD-830C-48449C2D653E}" dt="2025-03-08T23:55:41.506" v="41" actId="20577"/>
          <pc:sldLayoutMkLst>
            <pc:docMk/>
            <pc:sldMasterMk cId="0" sldId="2147483648"/>
            <pc:sldLayoutMk cId="0" sldId="2147483649"/>
          </pc:sldLayoutMkLst>
          <pc:spChg chg="mod">
            <ac:chgData name="Prateek Bansal" userId="816609b0-f9c4-4577-9da5-c68ea9fc689d" providerId="ADAL" clId="{31FFD62D-A7B9-4FCD-830C-48449C2D653E}" dt="2025-03-08T23:55:41.506" v="41" actId="20577"/>
            <ac:spMkLst>
              <pc:docMk/>
              <pc:sldMasterMk cId="0" sldId="2147483648"/>
              <pc:sldLayoutMk cId="0" sldId="2147483649"/>
              <ac:spMk id="2" creationId="{CB8ADA3E-3DF5-9779-10D1-994C7D16144D}"/>
            </ac:spMkLst>
          </pc:spChg>
        </pc:sldLayoutChg>
      </pc:sldMasterChg>
    </pc:docChg>
  </pc:docChgLst>
  <pc:docChgLst>
    <pc:chgData name="Prateek Bansal" userId="816609b0-f9c4-4577-9da5-c68ea9fc689d" providerId="ADAL" clId="{28C6EA23-A8F0-4AB0-B91E-7C1C36397713}"/>
    <pc:docChg chg="undo custSel addSld delSld modSld sldOrd">
      <pc:chgData name="Prateek Bansal" userId="816609b0-f9c4-4577-9da5-c68ea9fc689d" providerId="ADAL" clId="{28C6EA23-A8F0-4AB0-B91E-7C1C36397713}" dt="2024-11-18T05:09:21.978" v="966" actId="255"/>
      <pc:docMkLst>
        <pc:docMk/>
      </pc:docMkLst>
      <pc:sldChg chg="modSp mod">
        <pc:chgData name="Prateek Bansal" userId="816609b0-f9c4-4577-9da5-c68ea9fc689d" providerId="ADAL" clId="{28C6EA23-A8F0-4AB0-B91E-7C1C36397713}" dt="2024-11-18T01:24:47.907" v="811" actId="20577"/>
        <pc:sldMkLst>
          <pc:docMk/>
          <pc:sldMk cId="0" sldId="262"/>
        </pc:sldMkLst>
      </pc:sldChg>
      <pc:sldChg chg="del">
        <pc:chgData name="Prateek Bansal" userId="816609b0-f9c4-4577-9da5-c68ea9fc689d" providerId="ADAL" clId="{28C6EA23-A8F0-4AB0-B91E-7C1C36397713}" dt="2024-11-18T05:08:23.733" v="955" actId="47"/>
        <pc:sldMkLst>
          <pc:docMk/>
          <pc:sldMk cId="0" sldId="295"/>
        </pc:sldMkLst>
      </pc:sldChg>
      <pc:sldChg chg="modSp mod">
        <pc:chgData name="Prateek Bansal" userId="816609b0-f9c4-4577-9da5-c68ea9fc689d" providerId="ADAL" clId="{28C6EA23-A8F0-4AB0-B91E-7C1C36397713}" dt="2024-11-18T01:09:06.753" v="513" actId="6549"/>
        <pc:sldMkLst>
          <pc:docMk/>
          <pc:sldMk cId="0" sldId="297"/>
        </pc:sldMkLst>
      </pc:sldChg>
      <pc:sldChg chg="addSp delSp modSp mod modAnim">
        <pc:chgData name="Prateek Bansal" userId="816609b0-f9c4-4577-9da5-c68ea9fc689d" providerId="ADAL" clId="{28C6EA23-A8F0-4AB0-B91E-7C1C36397713}" dt="2024-11-18T04:55:17.835" v="954" actId="14100"/>
        <pc:sldMkLst>
          <pc:docMk/>
          <pc:sldMk cId="2508292802" sldId="800"/>
        </pc:sldMkLst>
      </pc:sldChg>
      <pc:sldChg chg="modSp">
        <pc:chgData name="Prateek Bansal" userId="816609b0-f9c4-4577-9da5-c68ea9fc689d" providerId="ADAL" clId="{28C6EA23-A8F0-4AB0-B91E-7C1C36397713}" dt="2024-11-18T00:53:16.079" v="14" actId="20577"/>
        <pc:sldMkLst>
          <pc:docMk/>
          <pc:sldMk cId="1400630128" sldId="841"/>
        </pc:sldMkLst>
      </pc:sldChg>
      <pc:sldChg chg="ord">
        <pc:chgData name="Prateek Bansal" userId="816609b0-f9c4-4577-9da5-c68ea9fc689d" providerId="ADAL" clId="{28C6EA23-A8F0-4AB0-B91E-7C1C36397713}" dt="2024-11-18T00:49:49.223" v="1"/>
        <pc:sldMkLst>
          <pc:docMk/>
          <pc:sldMk cId="4064090001" sldId="850"/>
        </pc:sldMkLst>
      </pc:sldChg>
      <pc:sldChg chg="modSp mod">
        <pc:chgData name="Prateek Bansal" userId="816609b0-f9c4-4577-9da5-c68ea9fc689d" providerId="ADAL" clId="{28C6EA23-A8F0-4AB0-B91E-7C1C36397713}" dt="2024-11-18T01:23:15.395" v="784" actId="1036"/>
        <pc:sldMkLst>
          <pc:docMk/>
          <pc:sldMk cId="54798527" sldId="874"/>
        </pc:sldMkLst>
      </pc:sldChg>
      <pc:sldChg chg="add del ord">
        <pc:chgData name="Prateek Bansal" userId="816609b0-f9c4-4577-9da5-c68ea9fc689d" providerId="ADAL" clId="{28C6EA23-A8F0-4AB0-B91E-7C1C36397713}" dt="2024-11-18T01:03:58.299" v="18"/>
        <pc:sldMkLst>
          <pc:docMk/>
          <pc:sldMk cId="2847092453" sldId="895"/>
        </pc:sldMkLst>
      </pc:sldChg>
      <pc:sldChg chg="modSp mod">
        <pc:chgData name="Prateek Bansal" userId="816609b0-f9c4-4577-9da5-c68ea9fc689d" providerId="ADAL" clId="{28C6EA23-A8F0-4AB0-B91E-7C1C36397713}" dt="2024-11-18T01:07:06.844" v="230" actId="207"/>
        <pc:sldMkLst>
          <pc:docMk/>
          <pc:sldMk cId="1460573721" sldId="907"/>
        </pc:sldMkLst>
      </pc:sldChg>
      <pc:sldChg chg="modSp mod">
        <pc:chgData name="Prateek Bansal" userId="816609b0-f9c4-4577-9da5-c68ea9fc689d" providerId="ADAL" clId="{28C6EA23-A8F0-4AB0-B91E-7C1C36397713}" dt="2024-11-18T05:09:21.978" v="966" actId="255"/>
        <pc:sldMkLst>
          <pc:docMk/>
          <pc:sldMk cId="2665589019" sldId="908"/>
        </pc:sldMkLst>
      </pc:sldChg>
      <pc:sldChg chg="addSp delSp modSp add mod delAnim modAnim">
        <pc:chgData name="Prateek Bansal" userId="816609b0-f9c4-4577-9da5-c68ea9fc689d" providerId="ADAL" clId="{28C6EA23-A8F0-4AB0-B91E-7C1C36397713}" dt="2024-11-18T01:25:27.700" v="815" actId="14100"/>
        <pc:sldMkLst>
          <pc:docMk/>
          <pc:sldMk cId="537549247" sldId="909"/>
        </pc:sldMkLst>
      </pc:sldChg>
      <pc:sldChg chg="add del">
        <pc:chgData name="Prateek Bansal" userId="816609b0-f9c4-4577-9da5-c68ea9fc689d" providerId="ADAL" clId="{28C6EA23-A8F0-4AB0-B91E-7C1C36397713}" dt="2024-11-18T01:04:37.635" v="20" actId="47"/>
        <pc:sldMkLst>
          <pc:docMk/>
          <pc:sldMk cId="4274389999" sldId="909"/>
        </pc:sldMkLst>
      </pc:sldChg>
      <pc:sldChg chg="add">
        <pc:chgData name="Prateek Bansal" userId="816609b0-f9c4-4577-9da5-c68ea9fc689d" providerId="ADAL" clId="{28C6EA23-A8F0-4AB0-B91E-7C1C36397713}" dt="2024-11-18T04:47:19.685" v="816" actId="2890"/>
        <pc:sldMkLst>
          <pc:docMk/>
          <pc:sldMk cId="645562973" sldId="910"/>
        </pc:sldMkLst>
      </pc:sldChg>
    </pc:docChg>
  </pc:docChgLst>
  <pc:docChgLst>
    <pc:chgData name="Prateek Bansal" userId="816609b0-f9c4-4577-9da5-c68ea9fc689d" providerId="ADAL" clId="{ED07CB75-F2ED-43A6-8D76-9CB6F5CCD9E7}"/>
    <pc:docChg chg="undo redo custSel addSld delSld modSld sldOrd modMainMaster">
      <pc:chgData name="Prateek Bansal" userId="816609b0-f9c4-4577-9da5-c68ea9fc689d" providerId="ADAL" clId="{ED07CB75-F2ED-43A6-8D76-9CB6F5CCD9E7}" dt="2025-03-07T08:11:14.271" v="2498" actId="1076"/>
      <pc:docMkLst>
        <pc:docMk/>
      </pc:docMkLst>
      <pc:sldChg chg="modSp mod">
        <pc:chgData name="Prateek Bansal" userId="816609b0-f9c4-4577-9da5-c68ea9fc689d" providerId="ADAL" clId="{ED07CB75-F2ED-43A6-8D76-9CB6F5CCD9E7}" dt="2025-03-07T04:43:49.063" v="21" actId="6549"/>
        <pc:sldMkLst>
          <pc:docMk/>
          <pc:sldMk cId="0" sldId="256"/>
        </pc:sldMkLst>
        <pc:spChg chg="mod">
          <ac:chgData name="Prateek Bansal" userId="816609b0-f9c4-4577-9da5-c68ea9fc689d" providerId="ADAL" clId="{ED07CB75-F2ED-43A6-8D76-9CB6F5CCD9E7}" dt="2025-03-07T04:43:49.063" v="21" actId="6549"/>
          <ac:spMkLst>
            <pc:docMk/>
            <pc:sldMk cId="0" sldId="256"/>
            <ac:spMk id="92" creationId="{00000000-0000-0000-0000-000000000000}"/>
          </ac:spMkLst>
        </pc:spChg>
      </pc:sldChg>
      <pc:sldChg chg="modSp mod">
        <pc:chgData name="Prateek Bansal" userId="816609b0-f9c4-4577-9da5-c68ea9fc689d" providerId="ADAL" clId="{ED07CB75-F2ED-43A6-8D76-9CB6F5CCD9E7}" dt="2025-03-07T04:49:42.250" v="166" actId="14100"/>
        <pc:sldMkLst>
          <pc:docMk/>
          <pc:sldMk cId="0" sldId="258"/>
        </pc:sldMkLst>
        <pc:spChg chg="mod">
          <ac:chgData name="Prateek Bansal" userId="816609b0-f9c4-4577-9da5-c68ea9fc689d" providerId="ADAL" clId="{ED07CB75-F2ED-43A6-8D76-9CB6F5CCD9E7}" dt="2025-03-07T04:49:42.250" v="166" actId="14100"/>
          <ac:spMkLst>
            <pc:docMk/>
            <pc:sldMk cId="0" sldId="258"/>
            <ac:spMk id="111" creationId="{00000000-0000-0000-0000-000000000000}"/>
          </ac:spMkLst>
        </pc:spChg>
      </pc:sldChg>
      <pc:sldChg chg="del">
        <pc:chgData name="Prateek Bansal" userId="816609b0-f9c4-4577-9da5-c68ea9fc689d" providerId="ADAL" clId="{ED07CB75-F2ED-43A6-8D76-9CB6F5CCD9E7}" dt="2025-03-07T05:30:23.692" v="962" actId="47"/>
        <pc:sldMkLst>
          <pc:docMk/>
          <pc:sldMk cId="2342404950" sldId="298"/>
        </pc:sldMkLst>
      </pc:sldChg>
      <pc:sldChg chg="ord">
        <pc:chgData name="Prateek Bansal" userId="816609b0-f9c4-4577-9da5-c68ea9fc689d" providerId="ADAL" clId="{ED07CB75-F2ED-43A6-8D76-9CB6F5CCD9E7}" dt="2025-03-07T05:30:17.724" v="960"/>
        <pc:sldMkLst>
          <pc:docMk/>
          <pc:sldMk cId="0" sldId="299"/>
        </pc:sldMkLst>
      </pc:sldChg>
      <pc:sldChg chg="del">
        <pc:chgData name="Prateek Bansal" userId="816609b0-f9c4-4577-9da5-c68ea9fc689d" providerId="ADAL" clId="{ED07CB75-F2ED-43A6-8D76-9CB6F5CCD9E7}" dt="2025-03-07T05:30:23.692" v="962" actId="47"/>
        <pc:sldMkLst>
          <pc:docMk/>
          <pc:sldMk cId="2555023522" sldId="300"/>
        </pc:sldMkLst>
      </pc:sldChg>
      <pc:sldChg chg="del">
        <pc:chgData name="Prateek Bansal" userId="816609b0-f9c4-4577-9da5-c68ea9fc689d" providerId="ADAL" clId="{ED07CB75-F2ED-43A6-8D76-9CB6F5CCD9E7}" dt="2025-03-07T05:30:23.692" v="962" actId="47"/>
        <pc:sldMkLst>
          <pc:docMk/>
          <pc:sldMk cId="1088189537" sldId="301"/>
        </pc:sldMkLst>
      </pc:sldChg>
      <pc:sldChg chg="del">
        <pc:chgData name="Prateek Bansal" userId="816609b0-f9c4-4577-9da5-c68ea9fc689d" providerId="ADAL" clId="{ED07CB75-F2ED-43A6-8D76-9CB6F5CCD9E7}" dt="2025-03-07T05:30:23.692" v="962" actId="47"/>
        <pc:sldMkLst>
          <pc:docMk/>
          <pc:sldMk cId="1583195989" sldId="302"/>
        </pc:sldMkLst>
      </pc:sldChg>
      <pc:sldChg chg="addSp delSp modSp add del mod">
        <pc:chgData name="Prateek Bansal" userId="816609b0-f9c4-4577-9da5-c68ea9fc689d" providerId="ADAL" clId="{ED07CB75-F2ED-43A6-8D76-9CB6F5CCD9E7}" dt="2025-03-07T05:33:18.146" v="1003" actId="47"/>
        <pc:sldMkLst>
          <pc:docMk/>
          <pc:sldMk cId="1372726225" sldId="306"/>
        </pc:sldMkLst>
      </pc:sldChg>
      <pc:sldChg chg="del">
        <pc:chgData name="Prateek Bansal" userId="816609b0-f9c4-4577-9da5-c68ea9fc689d" providerId="ADAL" clId="{ED07CB75-F2ED-43A6-8D76-9CB6F5CCD9E7}" dt="2025-03-07T05:30:23.692" v="962" actId="47"/>
        <pc:sldMkLst>
          <pc:docMk/>
          <pc:sldMk cId="1258113833" sldId="867"/>
        </pc:sldMkLst>
      </pc:sldChg>
      <pc:sldChg chg="modSp mod">
        <pc:chgData name="Prateek Bansal" userId="816609b0-f9c4-4577-9da5-c68ea9fc689d" providerId="ADAL" clId="{ED07CB75-F2ED-43A6-8D76-9CB6F5CCD9E7}" dt="2025-03-07T05:26:33.564" v="958" actId="14100"/>
        <pc:sldMkLst>
          <pc:docMk/>
          <pc:sldMk cId="1460573721" sldId="907"/>
        </pc:sldMkLst>
        <pc:spChg chg="mod">
          <ac:chgData name="Prateek Bansal" userId="816609b0-f9c4-4577-9da5-c68ea9fc689d" providerId="ADAL" clId="{ED07CB75-F2ED-43A6-8D76-9CB6F5CCD9E7}" dt="2025-03-07T05:26:18.992" v="952" actId="6549"/>
          <ac:spMkLst>
            <pc:docMk/>
            <pc:sldMk cId="1460573721" sldId="907"/>
            <ac:spMk id="2" creationId="{3DBCC241-015B-D8A5-F69E-FDD0EAB30A34}"/>
          </ac:spMkLst>
        </pc:spChg>
        <pc:spChg chg="mod">
          <ac:chgData name="Prateek Bansal" userId="816609b0-f9c4-4577-9da5-c68ea9fc689d" providerId="ADAL" clId="{ED07CB75-F2ED-43A6-8D76-9CB6F5CCD9E7}" dt="2025-03-07T05:26:29.722" v="956" actId="1076"/>
          <ac:spMkLst>
            <pc:docMk/>
            <pc:sldMk cId="1460573721" sldId="907"/>
            <ac:spMk id="7" creationId="{D80D635E-6B2C-4EA9-D279-26DE4A9F9F99}"/>
          </ac:spMkLst>
        </pc:spChg>
        <pc:spChg chg="mod">
          <ac:chgData name="Prateek Bansal" userId="816609b0-f9c4-4577-9da5-c68ea9fc689d" providerId="ADAL" clId="{ED07CB75-F2ED-43A6-8D76-9CB6F5CCD9E7}" dt="2025-03-07T05:26:33.564" v="958" actId="14100"/>
          <ac:spMkLst>
            <pc:docMk/>
            <pc:sldMk cId="1460573721" sldId="907"/>
            <ac:spMk id="8" creationId="{89782049-8184-A040-2558-616331C37DA2}"/>
          </ac:spMkLst>
        </pc:spChg>
        <pc:picChg chg="mod">
          <ac:chgData name="Prateek Bansal" userId="816609b0-f9c4-4577-9da5-c68ea9fc689d" providerId="ADAL" clId="{ED07CB75-F2ED-43A6-8D76-9CB6F5CCD9E7}" dt="2025-03-07T05:26:26.542" v="955" actId="1076"/>
          <ac:picMkLst>
            <pc:docMk/>
            <pc:sldMk cId="1460573721" sldId="907"/>
            <ac:picMk id="4" creationId="{4589383B-835D-641F-7AE0-FA5E7E0E196D}"/>
          </ac:picMkLst>
        </pc:picChg>
        <pc:picChg chg="mod">
          <ac:chgData name="Prateek Bansal" userId="816609b0-f9c4-4577-9da5-c68ea9fc689d" providerId="ADAL" clId="{ED07CB75-F2ED-43A6-8D76-9CB6F5CCD9E7}" dt="2025-03-07T05:26:04.352" v="942" actId="1076"/>
          <ac:picMkLst>
            <pc:docMk/>
            <pc:sldMk cId="1460573721" sldId="907"/>
            <ac:picMk id="6" creationId="{D84B2567-B329-07C6-6502-67BAA6B71139}"/>
          </ac:picMkLst>
        </pc:picChg>
      </pc:sldChg>
      <pc:sldChg chg="modSp mod">
        <pc:chgData name="Prateek Bansal" userId="816609b0-f9c4-4577-9da5-c68ea9fc689d" providerId="ADAL" clId="{ED07CB75-F2ED-43A6-8D76-9CB6F5CCD9E7}" dt="2025-03-07T04:59:08.882" v="648" actId="21"/>
        <pc:sldMkLst>
          <pc:docMk/>
          <pc:sldMk cId="537549247" sldId="909"/>
        </pc:sldMkLst>
        <pc:spChg chg="mod">
          <ac:chgData name="Prateek Bansal" userId="816609b0-f9c4-4577-9da5-c68ea9fc689d" providerId="ADAL" clId="{ED07CB75-F2ED-43A6-8D76-9CB6F5CCD9E7}" dt="2025-03-07T04:59:08.882" v="648" actId="21"/>
          <ac:spMkLst>
            <pc:docMk/>
            <pc:sldMk cId="537549247" sldId="909"/>
            <ac:spMk id="2" creationId="{0738CFC9-78D6-2A6B-F39E-0DD99EAD8B8D}"/>
          </ac:spMkLst>
        </pc:spChg>
      </pc:sldChg>
      <pc:sldChg chg="modSp mod">
        <pc:chgData name="Prateek Bansal" userId="816609b0-f9c4-4577-9da5-c68ea9fc689d" providerId="ADAL" clId="{ED07CB75-F2ED-43A6-8D76-9CB6F5CCD9E7}" dt="2025-03-07T04:48:04.463" v="129" actId="20577"/>
        <pc:sldMkLst>
          <pc:docMk/>
          <pc:sldMk cId="1617859925" sldId="910"/>
        </pc:sldMkLst>
        <pc:spChg chg="mod">
          <ac:chgData name="Prateek Bansal" userId="816609b0-f9c4-4577-9da5-c68ea9fc689d" providerId="ADAL" clId="{ED07CB75-F2ED-43A6-8D76-9CB6F5CCD9E7}" dt="2025-03-07T04:48:04.463" v="129" actId="20577"/>
          <ac:spMkLst>
            <pc:docMk/>
            <pc:sldMk cId="1617859925" sldId="910"/>
            <ac:spMk id="99" creationId="{E46D647B-8E26-598D-5D5D-AC5922065140}"/>
          </ac:spMkLst>
        </pc:spChg>
      </pc:sldChg>
      <pc:sldChg chg="del">
        <pc:chgData name="Prateek Bansal" userId="816609b0-f9c4-4577-9da5-c68ea9fc689d" providerId="ADAL" clId="{ED07CB75-F2ED-43A6-8D76-9CB6F5CCD9E7}" dt="2025-03-07T05:30:23.692" v="962" actId="47"/>
        <pc:sldMkLst>
          <pc:docMk/>
          <pc:sldMk cId="0" sldId="911"/>
        </pc:sldMkLst>
      </pc:sldChg>
      <pc:sldChg chg="del">
        <pc:chgData name="Prateek Bansal" userId="816609b0-f9c4-4577-9da5-c68ea9fc689d" providerId="ADAL" clId="{ED07CB75-F2ED-43A6-8D76-9CB6F5CCD9E7}" dt="2025-03-07T05:30:23.692" v="962" actId="47"/>
        <pc:sldMkLst>
          <pc:docMk/>
          <pc:sldMk cId="2351057964" sldId="912"/>
        </pc:sldMkLst>
      </pc:sldChg>
      <pc:sldChg chg="del">
        <pc:chgData name="Prateek Bansal" userId="816609b0-f9c4-4577-9da5-c68ea9fc689d" providerId="ADAL" clId="{ED07CB75-F2ED-43A6-8D76-9CB6F5CCD9E7}" dt="2025-03-07T05:30:18.985" v="961" actId="47"/>
        <pc:sldMkLst>
          <pc:docMk/>
          <pc:sldMk cId="3950225335" sldId="913"/>
        </pc:sldMkLst>
      </pc:sldChg>
      <pc:sldChg chg="addSp delSp modSp add mod delAnim modAnim">
        <pc:chgData name="Prateek Bansal" userId="816609b0-f9c4-4577-9da5-c68ea9fc689d" providerId="ADAL" clId="{ED07CB75-F2ED-43A6-8D76-9CB6F5CCD9E7}" dt="2025-03-07T05:06:03.249" v="883" actId="255"/>
        <pc:sldMkLst>
          <pc:docMk/>
          <pc:sldMk cId="231456030" sldId="914"/>
        </pc:sldMkLst>
        <pc:spChg chg="add mod">
          <ac:chgData name="Prateek Bansal" userId="816609b0-f9c4-4577-9da5-c68ea9fc689d" providerId="ADAL" clId="{ED07CB75-F2ED-43A6-8D76-9CB6F5CCD9E7}" dt="2025-03-07T05:06:03.249" v="883" actId="255"/>
          <ac:spMkLst>
            <pc:docMk/>
            <pc:sldMk cId="231456030" sldId="914"/>
            <ac:spMk id="3" creationId="{0986DD29-F7C3-0D9E-32E3-DDD12AB3A39A}"/>
          </ac:spMkLst>
        </pc:spChg>
        <pc:spChg chg="mod">
          <ac:chgData name="Prateek Bansal" userId="816609b0-f9c4-4577-9da5-c68ea9fc689d" providerId="ADAL" clId="{ED07CB75-F2ED-43A6-8D76-9CB6F5CCD9E7}" dt="2025-03-07T05:05:07.912" v="857" actId="20577"/>
          <ac:spMkLst>
            <pc:docMk/>
            <pc:sldMk cId="231456030" sldId="914"/>
            <ac:spMk id="183" creationId="{76685D64-2B39-52A9-9F5F-FC65CAAB7C9D}"/>
          </ac:spMkLst>
        </pc:spChg>
        <pc:graphicFrameChg chg="add mod modGraphic">
          <ac:chgData name="Prateek Bansal" userId="816609b0-f9c4-4577-9da5-c68ea9fc689d" providerId="ADAL" clId="{ED07CB75-F2ED-43A6-8D76-9CB6F5CCD9E7}" dt="2025-03-07T05:05:38.503" v="875" actId="1076"/>
          <ac:graphicFrameMkLst>
            <pc:docMk/>
            <pc:sldMk cId="231456030" sldId="914"/>
            <ac:graphicFrameMk id="4" creationId="{965D8D2E-8660-203D-829B-A4DD51E689BB}"/>
          </ac:graphicFrameMkLst>
        </pc:graphicFrameChg>
      </pc:sldChg>
      <pc:sldChg chg="delSp modSp new mod">
        <pc:chgData name="Prateek Bansal" userId="816609b0-f9c4-4577-9da5-c68ea9fc689d" providerId="ADAL" clId="{ED07CB75-F2ED-43A6-8D76-9CB6F5CCD9E7}" dt="2025-03-07T05:07:32.013" v="887" actId="113"/>
        <pc:sldMkLst>
          <pc:docMk/>
          <pc:sldMk cId="1365220946" sldId="915"/>
        </pc:sldMkLst>
        <pc:spChg chg="mod">
          <ac:chgData name="Prateek Bansal" userId="816609b0-f9c4-4577-9da5-c68ea9fc689d" providerId="ADAL" clId="{ED07CB75-F2ED-43A6-8D76-9CB6F5CCD9E7}" dt="2025-03-07T05:07:32.013" v="887" actId="113"/>
          <ac:spMkLst>
            <pc:docMk/>
            <pc:sldMk cId="1365220946" sldId="915"/>
            <ac:spMk id="2" creationId="{F44A7E3F-D0B7-C548-D47B-4BADC8C517C8}"/>
          </ac:spMkLst>
        </pc:spChg>
      </pc:sldChg>
      <pc:sldChg chg="delSp modSp add mod">
        <pc:chgData name="Prateek Bansal" userId="816609b0-f9c4-4577-9da5-c68ea9fc689d" providerId="ADAL" clId="{ED07CB75-F2ED-43A6-8D76-9CB6F5CCD9E7}" dt="2025-03-07T05:21:50.721" v="937" actId="20577"/>
        <pc:sldMkLst>
          <pc:docMk/>
          <pc:sldMk cId="2115385170" sldId="916"/>
        </pc:sldMkLst>
        <pc:spChg chg="mod">
          <ac:chgData name="Prateek Bansal" userId="816609b0-f9c4-4577-9da5-c68ea9fc689d" providerId="ADAL" clId="{ED07CB75-F2ED-43A6-8D76-9CB6F5CCD9E7}" dt="2025-03-07T05:21:47.148" v="936" actId="6549"/>
          <ac:spMkLst>
            <pc:docMk/>
            <pc:sldMk cId="2115385170" sldId="916"/>
            <ac:spMk id="183" creationId="{1461EAAC-30E7-6D09-35EC-2B5C5A8E9594}"/>
          </ac:spMkLst>
        </pc:spChg>
        <pc:spChg chg="mod">
          <ac:chgData name="Prateek Bansal" userId="816609b0-f9c4-4577-9da5-c68ea9fc689d" providerId="ADAL" clId="{ED07CB75-F2ED-43A6-8D76-9CB6F5CCD9E7}" dt="2025-03-07T05:21:50.721" v="937" actId="20577"/>
          <ac:spMkLst>
            <pc:docMk/>
            <pc:sldMk cId="2115385170" sldId="916"/>
            <ac:spMk id="186" creationId="{CF7500E3-3844-3956-D29B-9243237486EA}"/>
          </ac:spMkLst>
        </pc:spChg>
      </pc:sldChg>
      <pc:sldChg chg="modSp add mod">
        <pc:chgData name="Prateek Bansal" userId="816609b0-f9c4-4577-9da5-c68ea9fc689d" providerId="ADAL" clId="{ED07CB75-F2ED-43A6-8D76-9CB6F5CCD9E7}" dt="2025-03-07T05:31:19.881" v="980" actId="14100"/>
        <pc:sldMkLst>
          <pc:docMk/>
          <pc:sldMk cId="2196997567" sldId="917"/>
        </pc:sldMkLst>
        <pc:spChg chg="mod">
          <ac:chgData name="Prateek Bansal" userId="816609b0-f9c4-4577-9da5-c68ea9fc689d" providerId="ADAL" clId="{ED07CB75-F2ED-43A6-8D76-9CB6F5CCD9E7}" dt="2025-03-07T05:31:19.881" v="980" actId="14100"/>
          <ac:spMkLst>
            <pc:docMk/>
            <pc:sldMk cId="2196997567" sldId="917"/>
            <ac:spMk id="2" creationId="{1C52C99D-E4F3-2707-73EB-7210A29B44BC}"/>
          </ac:spMkLst>
        </pc:spChg>
      </pc:sldChg>
      <pc:sldChg chg="addSp delSp modSp add mod delAnim">
        <pc:chgData name="Prateek Bansal" userId="816609b0-f9c4-4577-9da5-c68ea9fc689d" providerId="ADAL" clId="{ED07CB75-F2ED-43A6-8D76-9CB6F5CCD9E7}" dt="2025-03-07T05:50:49.763" v="1282" actId="20577"/>
        <pc:sldMkLst>
          <pc:docMk/>
          <pc:sldMk cId="3344299773" sldId="918"/>
        </pc:sldMkLst>
        <pc:spChg chg="add mod">
          <ac:chgData name="Prateek Bansal" userId="816609b0-f9c4-4577-9da5-c68ea9fc689d" providerId="ADAL" clId="{ED07CB75-F2ED-43A6-8D76-9CB6F5CCD9E7}" dt="2025-03-07T05:50:49.763" v="1282" actId="20577"/>
          <ac:spMkLst>
            <pc:docMk/>
            <pc:sldMk cId="3344299773" sldId="918"/>
            <ac:spMk id="4" creationId="{7D991B8B-C8E4-3036-D239-2747A5E9AFC2}"/>
          </ac:spMkLst>
        </pc:spChg>
        <pc:spChg chg="mod">
          <ac:chgData name="Prateek Bansal" userId="816609b0-f9c4-4577-9da5-c68ea9fc689d" providerId="ADAL" clId="{ED07CB75-F2ED-43A6-8D76-9CB6F5CCD9E7}" dt="2025-03-07T05:34:42.949" v="1029" actId="20577"/>
          <ac:spMkLst>
            <pc:docMk/>
            <pc:sldMk cId="3344299773" sldId="918"/>
            <ac:spMk id="192" creationId="{B12E6074-1580-66B5-B319-42A74D2337AE}"/>
          </ac:spMkLst>
        </pc:spChg>
      </pc:sldChg>
      <pc:sldChg chg="addSp delSp modSp add mod ord">
        <pc:chgData name="Prateek Bansal" userId="816609b0-f9c4-4577-9da5-c68ea9fc689d" providerId="ADAL" clId="{ED07CB75-F2ED-43A6-8D76-9CB6F5CCD9E7}" dt="2025-03-07T05:40:35.239" v="1077" actId="1076"/>
        <pc:sldMkLst>
          <pc:docMk/>
          <pc:sldMk cId="362870886" sldId="919"/>
        </pc:sldMkLst>
        <pc:spChg chg="add mod">
          <ac:chgData name="Prateek Bansal" userId="816609b0-f9c4-4577-9da5-c68ea9fc689d" providerId="ADAL" clId="{ED07CB75-F2ED-43A6-8D76-9CB6F5CCD9E7}" dt="2025-03-07T05:37:37.736" v="1068" actId="1076"/>
          <ac:spMkLst>
            <pc:docMk/>
            <pc:sldMk cId="362870886" sldId="919"/>
            <ac:spMk id="5" creationId="{5E5C377A-4E06-69B1-750A-2F2B23E41798}"/>
          </ac:spMkLst>
        </pc:spChg>
        <pc:picChg chg="add mod modCrop">
          <ac:chgData name="Prateek Bansal" userId="816609b0-f9c4-4577-9da5-c68ea9fc689d" providerId="ADAL" clId="{ED07CB75-F2ED-43A6-8D76-9CB6F5CCD9E7}" dt="2025-03-07T05:37:48.297" v="1070" actId="1076"/>
          <ac:picMkLst>
            <pc:docMk/>
            <pc:sldMk cId="362870886" sldId="919"/>
            <ac:picMk id="2" creationId="{0672A930-804C-DD73-3685-03CBAE569F6C}"/>
          </ac:picMkLst>
        </pc:picChg>
        <pc:picChg chg="add mod modCrop">
          <ac:chgData name="Prateek Bansal" userId="816609b0-f9c4-4577-9da5-c68ea9fc689d" providerId="ADAL" clId="{ED07CB75-F2ED-43A6-8D76-9CB6F5CCD9E7}" dt="2025-03-07T05:37:51.007" v="1071" actId="1076"/>
          <ac:picMkLst>
            <pc:docMk/>
            <pc:sldMk cId="362870886" sldId="919"/>
            <ac:picMk id="6" creationId="{51DA99C2-7D4C-AB76-F1F1-DDE8469E1F93}"/>
          </ac:picMkLst>
        </pc:picChg>
        <pc:picChg chg="add mod">
          <ac:chgData name="Prateek Bansal" userId="816609b0-f9c4-4577-9da5-c68ea9fc689d" providerId="ADAL" clId="{ED07CB75-F2ED-43A6-8D76-9CB6F5CCD9E7}" dt="2025-03-07T05:40:35.239" v="1077" actId="1076"/>
          <ac:picMkLst>
            <pc:docMk/>
            <pc:sldMk cId="362870886" sldId="919"/>
            <ac:picMk id="8" creationId="{5AF1B664-6ABE-BB89-42EA-B34EE682FF7D}"/>
          </ac:picMkLst>
        </pc:picChg>
      </pc:sldChg>
      <pc:sldChg chg="new del">
        <pc:chgData name="Prateek Bansal" userId="816609b0-f9c4-4577-9da5-c68ea9fc689d" providerId="ADAL" clId="{ED07CB75-F2ED-43A6-8D76-9CB6F5CCD9E7}" dt="2025-03-07T06:04:33.199" v="1284" actId="47"/>
        <pc:sldMkLst>
          <pc:docMk/>
          <pc:sldMk cId="1260766612" sldId="920"/>
        </pc:sldMkLst>
      </pc:sldChg>
      <pc:sldChg chg="addSp delSp modSp add mod">
        <pc:chgData name="Prateek Bansal" userId="816609b0-f9c4-4577-9da5-c68ea9fc689d" providerId="ADAL" clId="{ED07CB75-F2ED-43A6-8D76-9CB6F5CCD9E7}" dt="2025-03-07T06:05:11.521" v="1306" actId="20577"/>
        <pc:sldMkLst>
          <pc:docMk/>
          <pc:sldMk cId="1775146249" sldId="920"/>
        </pc:sldMkLst>
        <pc:spChg chg="mod">
          <ac:chgData name="Prateek Bansal" userId="816609b0-f9c4-4577-9da5-c68ea9fc689d" providerId="ADAL" clId="{ED07CB75-F2ED-43A6-8D76-9CB6F5CCD9E7}" dt="2025-03-07T06:05:11.521" v="1306" actId="20577"/>
          <ac:spMkLst>
            <pc:docMk/>
            <pc:sldMk cId="1775146249" sldId="920"/>
            <ac:spMk id="192" creationId="{F2E849E9-0AA9-C72F-8390-5212E14BC9DA}"/>
          </ac:spMkLst>
        </pc:spChg>
        <pc:picChg chg="add mod">
          <ac:chgData name="Prateek Bansal" userId="816609b0-f9c4-4577-9da5-c68ea9fc689d" providerId="ADAL" clId="{ED07CB75-F2ED-43A6-8D76-9CB6F5CCD9E7}" dt="2025-03-07T06:05:05.422" v="1289" actId="1076"/>
          <ac:picMkLst>
            <pc:docMk/>
            <pc:sldMk cId="1775146249" sldId="920"/>
            <ac:picMk id="2" creationId="{6BC71D29-11EB-58D8-1A46-2C1C6AC905B5}"/>
          </ac:picMkLst>
        </pc:picChg>
      </pc:sldChg>
      <pc:sldChg chg="addSp delSp modSp add mod">
        <pc:chgData name="Prateek Bansal" userId="816609b0-f9c4-4577-9da5-c68ea9fc689d" providerId="ADAL" clId="{ED07CB75-F2ED-43A6-8D76-9CB6F5CCD9E7}" dt="2025-03-07T06:23:47.607" v="1500" actId="14100"/>
        <pc:sldMkLst>
          <pc:docMk/>
          <pc:sldMk cId="1237704960" sldId="921"/>
        </pc:sldMkLst>
        <pc:spChg chg="mod">
          <ac:chgData name="Prateek Bansal" userId="816609b0-f9c4-4577-9da5-c68ea9fc689d" providerId="ADAL" clId="{ED07CB75-F2ED-43A6-8D76-9CB6F5CCD9E7}" dt="2025-03-07T06:15:21.140" v="1335" actId="20577"/>
          <ac:spMkLst>
            <pc:docMk/>
            <pc:sldMk cId="1237704960" sldId="921"/>
            <ac:spMk id="192" creationId="{9F6A49BD-A7B8-EE55-4AA5-1F5348D09A21}"/>
          </ac:spMkLst>
        </pc:spChg>
        <pc:picChg chg="add mod">
          <ac:chgData name="Prateek Bansal" userId="816609b0-f9c4-4577-9da5-c68ea9fc689d" providerId="ADAL" clId="{ED07CB75-F2ED-43A6-8D76-9CB6F5CCD9E7}" dt="2025-03-07T06:23:47.607" v="1500" actId="14100"/>
          <ac:picMkLst>
            <pc:docMk/>
            <pc:sldMk cId="1237704960" sldId="921"/>
            <ac:picMk id="5" creationId="{E0757AC5-B99A-47F3-A257-D91DD2E23BE6}"/>
          </ac:picMkLst>
        </pc:picChg>
      </pc:sldChg>
      <pc:sldChg chg="new del">
        <pc:chgData name="Prateek Bansal" userId="816609b0-f9c4-4577-9da5-c68ea9fc689d" providerId="ADAL" clId="{ED07CB75-F2ED-43A6-8D76-9CB6F5CCD9E7}" dt="2025-03-07T06:15:03.037" v="1308" actId="47"/>
        <pc:sldMkLst>
          <pc:docMk/>
          <pc:sldMk cId="1817014379" sldId="921"/>
        </pc:sldMkLst>
      </pc:sldChg>
      <pc:sldChg chg="addSp delSp modSp add mod">
        <pc:chgData name="Prateek Bansal" userId="816609b0-f9c4-4577-9da5-c68ea9fc689d" providerId="ADAL" clId="{ED07CB75-F2ED-43A6-8D76-9CB6F5CCD9E7}" dt="2025-03-07T06:39:48.094" v="1651" actId="313"/>
        <pc:sldMkLst>
          <pc:docMk/>
          <pc:sldMk cId="516338966" sldId="922"/>
        </pc:sldMkLst>
        <pc:spChg chg="add mod">
          <ac:chgData name="Prateek Bansal" userId="816609b0-f9c4-4577-9da5-c68ea9fc689d" providerId="ADAL" clId="{ED07CB75-F2ED-43A6-8D76-9CB6F5CCD9E7}" dt="2025-03-07T06:16:07.689" v="1351" actId="1076"/>
          <ac:spMkLst>
            <pc:docMk/>
            <pc:sldMk cId="516338966" sldId="922"/>
            <ac:spMk id="3" creationId="{A8479D7D-74F5-6BA2-043F-A7B00581450F}"/>
          </ac:spMkLst>
        </pc:spChg>
        <pc:spChg chg="add mod">
          <ac:chgData name="Prateek Bansal" userId="816609b0-f9c4-4577-9da5-c68ea9fc689d" providerId="ADAL" clId="{ED07CB75-F2ED-43A6-8D76-9CB6F5CCD9E7}" dt="2025-03-07T06:16:02.955" v="1350" actId="1076"/>
          <ac:spMkLst>
            <pc:docMk/>
            <pc:sldMk cId="516338966" sldId="922"/>
            <ac:spMk id="5" creationId="{A13C2837-00CC-E89E-C994-735BD43D75C0}"/>
          </ac:spMkLst>
        </pc:spChg>
        <pc:spChg chg="add mod">
          <ac:chgData name="Prateek Bansal" userId="816609b0-f9c4-4577-9da5-c68ea9fc689d" providerId="ADAL" clId="{ED07CB75-F2ED-43A6-8D76-9CB6F5CCD9E7}" dt="2025-03-07T06:39:48.094" v="1651" actId="313"/>
          <ac:spMkLst>
            <pc:docMk/>
            <pc:sldMk cId="516338966" sldId="922"/>
            <ac:spMk id="6" creationId="{CCAAB6D6-3679-DC02-62CA-BBE7849D4CEE}"/>
          </ac:spMkLst>
        </pc:spChg>
        <pc:spChg chg="mod">
          <ac:chgData name="Prateek Bansal" userId="816609b0-f9c4-4577-9da5-c68ea9fc689d" providerId="ADAL" clId="{ED07CB75-F2ED-43A6-8D76-9CB6F5CCD9E7}" dt="2025-03-07T06:15:33.499" v="1347" actId="20577"/>
          <ac:spMkLst>
            <pc:docMk/>
            <pc:sldMk cId="516338966" sldId="922"/>
            <ac:spMk id="192" creationId="{C566F3BD-34E6-59C2-1238-9077C577BE42}"/>
          </ac:spMkLst>
        </pc:spChg>
        <pc:picChg chg="add mod">
          <ac:chgData name="Prateek Bansal" userId="816609b0-f9c4-4577-9da5-c68ea9fc689d" providerId="ADAL" clId="{ED07CB75-F2ED-43A6-8D76-9CB6F5CCD9E7}" dt="2025-03-07T06:16:09.654" v="1352" actId="1076"/>
          <ac:picMkLst>
            <pc:docMk/>
            <pc:sldMk cId="516338966" sldId="922"/>
            <ac:picMk id="2" creationId="{BF72AF99-2A62-A3BF-4157-C2F9641FDAA6}"/>
          </ac:picMkLst>
        </pc:picChg>
        <pc:picChg chg="add mod">
          <ac:chgData name="Prateek Bansal" userId="816609b0-f9c4-4577-9da5-c68ea9fc689d" providerId="ADAL" clId="{ED07CB75-F2ED-43A6-8D76-9CB6F5CCD9E7}" dt="2025-03-07T06:16:25.339" v="1357" actId="1076"/>
          <ac:picMkLst>
            <pc:docMk/>
            <pc:sldMk cId="516338966" sldId="922"/>
            <ac:picMk id="7" creationId="{8B13E06E-E21A-B46B-B450-548F03F2655A}"/>
          </ac:picMkLst>
        </pc:picChg>
      </pc:sldChg>
      <pc:sldChg chg="addSp delSp modSp add mod">
        <pc:chgData name="Prateek Bansal" userId="816609b0-f9c4-4577-9da5-c68ea9fc689d" providerId="ADAL" clId="{ED07CB75-F2ED-43A6-8D76-9CB6F5CCD9E7}" dt="2025-03-07T06:17:39.221" v="1369" actId="1076"/>
        <pc:sldMkLst>
          <pc:docMk/>
          <pc:sldMk cId="2152682009" sldId="923"/>
        </pc:sldMkLst>
        <pc:spChg chg="add mod">
          <ac:chgData name="Prateek Bansal" userId="816609b0-f9c4-4577-9da5-c68ea9fc689d" providerId="ADAL" clId="{ED07CB75-F2ED-43A6-8D76-9CB6F5CCD9E7}" dt="2025-03-07T06:17:22.599" v="1365" actId="1076"/>
          <ac:spMkLst>
            <pc:docMk/>
            <pc:sldMk cId="2152682009" sldId="923"/>
            <ac:spMk id="8" creationId="{339F220C-2288-1E8D-3F7F-C6AAE1ED0400}"/>
          </ac:spMkLst>
        </pc:spChg>
        <pc:spChg chg="add mod">
          <ac:chgData name="Prateek Bansal" userId="816609b0-f9c4-4577-9da5-c68ea9fc689d" providerId="ADAL" clId="{ED07CB75-F2ED-43A6-8D76-9CB6F5CCD9E7}" dt="2025-03-07T06:17:39.221" v="1369" actId="1076"/>
          <ac:spMkLst>
            <pc:docMk/>
            <pc:sldMk cId="2152682009" sldId="923"/>
            <ac:spMk id="9" creationId="{864C7711-F8C1-70E7-4347-48D26352634F}"/>
          </ac:spMkLst>
        </pc:spChg>
        <pc:spChg chg="add mod">
          <ac:chgData name="Prateek Bansal" userId="816609b0-f9c4-4577-9da5-c68ea9fc689d" providerId="ADAL" clId="{ED07CB75-F2ED-43A6-8D76-9CB6F5CCD9E7}" dt="2025-03-07T06:17:18.356" v="1364" actId="255"/>
          <ac:spMkLst>
            <pc:docMk/>
            <pc:sldMk cId="2152682009" sldId="923"/>
            <ac:spMk id="11" creationId="{8804D1F9-2E6A-907D-D012-AF7BB5495CA2}"/>
          </ac:spMkLst>
        </pc:spChg>
        <pc:spChg chg="mod">
          <ac:chgData name="Prateek Bansal" userId="816609b0-f9c4-4577-9da5-c68ea9fc689d" providerId="ADAL" clId="{ED07CB75-F2ED-43A6-8D76-9CB6F5CCD9E7}" dt="2025-03-07T06:16:41.683" v="1360" actId="20577"/>
          <ac:spMkLst>
            <pc:docMk/>
            <pc:sldMk cId="2152682009" sldId="923"/>
            <ac:spMk id="192" creationId="{98D17D11-7762-7859-6490-5C5768241995}"/>
          </ac:spMkLst>
        </pc:spChg>
        <pc:picChg chg="add mod">
          <ac:chgData name="Prateek Bansal" userId="816609b0-f9c4-4577-9da5-c68ea9fc689d" providerId="ADAL" clId="{ED07CB75-F2ED-43A6-8D76-9CB6F5CCD9E7}" dt="2025-03-07T06:17:24.909" v="1366" actId="1076"/>
          <ac:picMkLst>
            <pc:docMk/>
            <pc:sldMk cId="2152682009" sldId="923"/>
            <ac:picMk id="4" creationId="{ACAFBB88-4706-590F-AB67-7234E74B2491}"/>
          </ac:picMkLst>
        </pc:picChg>
        <pc:picChg chg="add mod">
          <ac:chgData name="Prateek Bansal" userId="816609b0-f9c4-4577-9da5-c68ea9fc689d" providerId="ADAL" clId="{ED07CB75-F2ED-43A6-8D76-9CB6F5CCD9E7}" dt="2025-03-07T06:17:29.543" v="1367" actId="1076"/>
          <ac:picMkLst>
            <pc:docMk/>
            <pc:sldMk cId="2152682009" sldId="923"/>
            <ac:picMk id="10" creationId="{33607C77-09F3-F9F0-9859-51993B630677}"/>
          </ac:picMkLst>
        </pc:picChg>
      </pc:sldChg>
      <pc:sldChg chg="addSp delSp modSp add mod">
        <pc:chgData name="Prateek Bansal" userId="816609b0-f9c4-4577-9da5-c68ea9fc689d" providerId="ADAL" clId="{ED07CB75-F2ED-43A6-8D76-9CB6F5CCD9E7}" dt="2025-03-07T06:22:19.458" v="1485" actId="20577"/>
        <pc:sldMkLst>
          <pc:docMk/>
          <pc:sldMk cId="1615045575" sldId="924"/>
        </pc:sldMkLst>
        <pc:spChg chg="add mod">
          <ac:chgData name="Prateek Bansal" userId="816609b0-f9c4-4577-9da5-c68ea9fc689d" providerId="ADAL" clId="{ED07CB75-F2ED-43A6-8D76-9CB6F5CCD9E7}" dt="2025-03-07T06:22:19.458" v="1485" actId="20577"/>
          <ac:spMkLst>
            <pc:docMk/>
            <pc:sldMk cId="1615045575" sldId="924"/>
            <ac:spMk id="3" creationId="{31DDDBEE-B4D0-369D-81EE-FBC14C99716C}"/>
          </ac:spMkLst>
        </pc:spChg>
        <pc:spChg chg="mod">
          <ac:chgData name="Prateek Bansal" userId="816609b0-f9c4-4577-9da5-c68ea9fc689d" providerId="ADAL" clId="{ED07CB75-F2ED-43A6-8D76-9CB6F5CCD9E7}" dt="2025-03-07T06:18:20.807" v="1382" actId="20577"/>
          <ac:spMkLst>
            <pc:docMk/>
            <pc:sldMk cId="1615045575" sldId="924"/>
            <ac:spMk id="192" creationId="{4C77005C-FBDF-15CE-0FED-6E57821F75A4}"/>
          </ac:spMkLst>
        </pc:spChg>
      </pc:sldChg>
      <pc:sldChg chg="addSp delSp modSp add mod">
        <pc:chgData name="Prateek Bansal" userId="816609b0-f9c4-4577-9da5-c68ea9fc689d" providerId="ADAL" clId="{ED07CB75-F2ED-43A6-8D76-9CB6F5CCD9E7}" dt="2025-03-07T06:26:36.459" v="1524" actId="20577"/>
        <pc:sldMkLst>
          <pc:docMk/>
          <pc:sldMk cId="1472506976" sldId="925"/>
        </pc:sldMkLst>
        <pc:spChg chg="add mod">
          <ac:chgData name="Prateek Bansal" userId="816609b0-f9c4-4577-9da5-c68ea9fc689d" providerId="ADAL" clId="{ED07CB75-F2ED-43A6-8D76-9CB6F5CCD9E7}" dt="2025-03-07T06:26:31.420" v="1507" actId="14100"/>
          <ac:spMkLst>
            <pc:docMk/>
            <pc:sldMk cId="1472506976" sldId="925"/>
            <ac:spMk id="4" creationId="{54A1B124-2265-F42B-0FB1-20CC0441C504}"/>
          </ac:spMkLst>
        </pc:spChg>
        <pc:spChg chg="mod">
          <ac:chgData name="Prateek Bansal" userId="816609b0-f9c4-4577-9da5-c68ea9fc689d" providerId="ADAL" clId="{ED07CB75-F2ED-43A6-8D76-9CB6F5CCD9E7}" dt="2025-03-07T06:26:36.459" v="1524" actId="20577"/>
          <ac:spMkLst>
            <pc:docMk/>
            <pc:sldMk cId="1472506976" sldId="925"/>
            <ac:spMk id="192" creationId="{3B07367D-C15A-F6E0-E30D-0D9A5E417D2A}"/>
          </ac:spMkLst>
        </pc:spChg>
        <pc:picChg chg="add mod">
          <ac:chgData name="Prateek Bansal" userId="816609b0-f9c4-4577-9da5-c68ea9fc689d" providerId="ADAL" clId="{ED07CB75-F2ED-43A6-8D76-9CB6F5CCD9E7}" dt="2025-03-07T06:24:03.784" v="1502" actId="14100"/>
          <ac:picMkLst>
            <pc:docMk/>
            <pc:sldMk cId="1472506976" sldId="925"/>
            <ac:picMk id="2" creationId="{520B4687-8085-E403-2780-C0D990A82F03}"/>
          </ac:picMkLst>
        </pc:picChg>
      </pc:sldChg>
      <pc:sldChg chg="addSp delSp modSp add mod">
        <pc:chgData name="Prateek Bansal" userId="816609b0-f9c4-4577-9da5-c68ea9fc689d" providerId="ADAL" clId="{ED07CB75-F2ED-43A6-8D76-9CB6F5CCD9E7}" dt="2025-03-07T06:32:55.921" v="1610" actId="14100"/>
        <pc:sldMkLst>
          <pc:docMk/>
          <pc:sldMk cId="1674886664" sldId="926"/>
        </pc:sldMkLst>
        <pc:spChg chg="add mod">
          <ac:chgData name="Prateek Bansal" userId="816609b0-f9c4-4577-9da5-c68ea9fc689d" providerId="ADAL" clId="{ED07CB75-F2ED-43A6-8D76-9CB6F5CCD9E7}" dt="2025-03-07T06:29:33.664" v="1536" actId="1076"/>
          <ac:spMkLst>
            <pc:docMk/>
            <pc:sldMk cId="1674886664" sldId="926"/>
            <ac:spMk id="7" creationId="{25F53FBB-4B33-806F-B760-82CD20E1D524}"/>
          </ac:spMkLst>
        </pc:spChg>
        <pc:spChg chg="add mod">
          <ac:chgData name="Prateek Bansal" userId="816609b0-f9c4-4577-9da5-c68ea9fc689d" providerId="ADAL" clId="{ED07CB75-F2ED-43A6-8D76-9CB6F5CCD9E7}" dt="2025-03-07T06:31:14.719" v="1560" actId="1076"/>
          <ac:spMkLst>
            <pc:docMk/>
            <pc:sldMk cId="1674886664" sldId="926"/>
            <ac:spMk id="8" creationId="{19FED89C-E2D5-B7C1-2016-8CE86C951831}"/>
          </ac:spMkLst>
        </pc:spChg>
        <pc:spChg chg="add mod">
          <ac:chgData name="Prateek Bansal" userId="816609b0-f9c4-4577-9da5-c68ea9fc689d" providerId="ADAL" clId="{ED07CB75-F2ED-43A6-8D76-9CB6F5CCD9E7}" dt="2025-03-07T06:32:55.921" v="1610" actId="14100"/>
          <ac:spMkLst>
            <pc:docMk/>
            <pc:sldMk cId="1674886664" sldId="926"/>
            <ac:spMk id="10" creationId="{A8C2BE43-F5AE-31E7-1832-86D2EEF5A1F5}"/>
          </ac:spMkLst>
        </pc:spChg>
        <pc:spChg chg="mod">
          <ac:chgData name="Prateek Bansal" userId="816609b0-f9c4-4577-9da5-c68ea9fc689d" providerId="ADAL" clId="{ED07CB75-F2ED-43A6-8D76-9CB6F5CCD9E7}" dt="2025-03-07T06:31:26.824" v="1576" actId="20577"/>
          <ac:spMkLst>
            <pc:docMk/>
            <pc:sldMk cId="1674886664" sldId="926"/>
            <ac:spMk id="192" creationId="{2BC91475-6123-A2F1-5318-1FAE22F336EA}"/>
          </ac:spMkLst>
        </pc:spChg>
        <pc:picChg chg="add mod">
          <ac:chgData name="Prateek Bansal" userId="816609b0-f9c4-4577-9da5-c68ea9fc689d" providerId="ADAL" clId="{ED07CB75-F2ED-43A6-8D76-9CB6F5CCD9E7}" dt="2025-03-07T06:32:11.811" v="1598" actId="1035"/>
          <ac:picMkLst>
            <pc:docMk/>
            <pc:sldMk cId="1674886664" sldId="926"/>
            <ac:picMk id="3" creationId="{AD43064E-9436-F2C0-3F48-09C172520EC4}"/>
          </ac:picMkLst>
        </pc:picChg>
        <pc:picChg chg="add mod">
          <ac:chgData name="Prateek Bansal" userId="816609b0-f9c4-4577-9da5-c68ea9fc689d" providerId="ADAL" clId="{ED07CB75-F2ED-43A6-8D76-9CB6F5CCD9E7}" dt="2025-03-07T06:31:59.534" v="1577" actId="1076"/>
          <ac:picMkLst>
            <pc:docMk/>
            <pc:sldMk cId="1674886664" sldId="926"/>
            <ac:picMk id="5" creationId="{1DB5865B-4224-0D9A-50E5-C9223F0C7BD5}"/>
          </ac:picMkLst>
        </pc:picChg>
        <pc:picChg chg="add mod modCrop">
          <ac:chgData name="Prateek Bansal" userId="816609b0-f9c4-4577-9da5-c68ea9fc689d" providerId="ADAL" clId="{ED07CB75-F2ED-43A6-8D76-9CB6F5CCD9E7}" dt="2025-03-07T06:32:02.925" v="1578" actId="1076"/>
          <ac:picMkLst>
            <pc:docMk/>
            <pc:sldMk cId="1674886664" sldId="926"/>
            <ac:picMk id="6" creationId="{FBF54F6F-F822-B8CC-8F1C-1A6CF63659C0}"/>
          </ac:picMkLst>
        </pc:picChg>
        <pc:picChg chg="add mod">
          <ac:chgData name="Prateek Bansal" userId="816609b0-f9c4-4577-9da5-c68ea9fc689d" providerId="ADAL" clId="{ED07CB75-F2ED-43A6-8D76-9CB6F5CCD9E7}" dt="2025-03-07T06:32:40.811" v="1607" actId="1076"/>
          <ac:picMkLst>
            <pc:docMk/>
            <pc:sldMk cId="1674886664" sldId="926"/>
            <ac:picMk id="9" creationId="{F252BFEB-1AA8-8294-541B-ABA416FF74E7}"/>
          </ac:picMkLst>
        </pc:picChg>
      </pc:sldChg>
      <pc:sldChg chg="addSp delSp modSp add mod">
        <pc:chgData name="Prateek Bansal" userId="816609b0-f9c4-4577-9da5-c68ea9fc689d" providerId="ADAL" clId="{ED07CB75-F2ED-43A6-8D76-9CB6F5CCD9E7}" dt="2025-03-07T06:33:59.272" v="1647" actId="1076"/>
        <pc:sldMkLst>
          <pc:docMk/>
          <pc:sldMk cId="1556087610" sldId="927"/>
        </pc:sldMkLst>
        <pc:spChg chg="add mod">
          <ac:chgData name="Prateek Bansal" userId="816609b0-f9c4-4577-9da5-c68ea9fc689d" providerId="ADAL" clId="{ED07CB75-F2ED-43A6-8D76-9CB6F5CCD9E7}" dt="2025-03-07T06:33:59.272" v="1647" actId="1076"/>
          <ac:spMkLst>
            <pc:docMk/>
            <pc:sldMk cId="1556087610" sldId="927"/>
            <ac:spMk id="11" creationId="{662E2315-E9BE-2C40-4B22-391D4FF6F4FD}"/>
          </ac:spMkLst>
        </pc:spChg>
        <pc:spChg chg="add mod">
          <ac:chgData name="Prateek Bansal" userId="816609b0-f9c4-4577-9da5-c68ea9fc689d" providerId="ADAL" clId="{ED07CB75-F2ED-43A6-8D76-9CB6F5CCD9E7}" dt="2025-03-07T06:33:59.272" v="1647" actId="1076"/>
          <ac:spMkLst>
            <pc:docMk/>
            <pc:sldMk cId="1556087610" sldId="927"/>
            <ac:spMk id="14" creationId="{113924EB-73C3-C330-3980-258B9350C649}"/>
          </ac:spMkLst>
        </pc:spChg>
        <pc:spChg chg="add mod">
          <ac:chgData name="Prateek Bansal" userId="816609b0-f9c4-4577-9da5-c68ea9fc689d" providerId="ADAL" clId="{ED07CB75-F2ED-43A6-8D76-9CB6F5CCD9E7}" dt="2025-03-07T06:33:59.272" v="1647" actId="1076"/>
          <ac:spMkLst>
            <pc:docMk/>
            <pc:sldMk cId="1556087610" sldId="927"/>
            <ac:spMk id="16" creationId="{334CC432-A65C-E0DF-C0E1-454A7CEFA006}"/>
          </ac:spMkLst>
        </pc:spChg>
        <pc:spChg chg="add mod">
          <ac:chgData name="Prateek Bansal" userId="816609b0-f9c4-4577-9da5-c68ea9fc689d" providerId="ADAL" clId="{ED07CB75-F2ED-43A6-8D76-9CB6F5CCD9E7}" dt="2025-03-07T06:33:59.272" v="1647" actId="1076"/>
          <ac:spMkLst>
            <pc:docMk/>
            <pc:sldMk cId="1556087610" sldId="927"/>
            <ac:spMk id="17" creationId="{96139EBF-258F-4C0D-2BA1-3DEB36F1517D}"/>
          </ac:spMkLst>
        </pc:spChg>
        <pc:spChg chg="add mod">
          <ac:chgData name="Prateek Bansal" userId="816609b0-f9c4-4577-9da5-c68ea9fc689d" providerId="ADAL" clId="{ED07CB75-F2ED-43A6-8D76-9CB6F5CCD9E7}" dt="2025-03-07T06:33:59.272" v="1647" actId="1076"/>
          <ac:spMkLst>
            <pc:docMk/>
            <pc:sldMk cId="1556087610" sldId="927"/>
            <ac:spMk id="19" creationId="{C3818FBF-9216-03FD-F8F1-3E3155B6262C}"/>
          </ac:spMkLst>
        </pc:spChg>
        <pc:spChg chg="add mod">
          <ac:chgData name="Prateek Bansal" userId="816609b0-f9c4-4577-9da5-c68ea9fc689d" providerId="ADAL" clId="{ED07CB75-F2ED-43A6-8D76-9CB6F5CCD9E7}" dt="2025-03-07T06:33:59.272" v="1647" actId="1076"/>
          <ac:spMkLst>
            <pc:docMk/>
            <pc:sldMk cId="1556087610" sldId="927"/>
            <ac:spMk id="20" creationId="{4DBE18C8-DC00-B9CB-800A-8FCBB4A79270}"/>
          </ac:spMkLst>
        </pc:spChg>
        <pc:spChg chg="mod">
          <ac:chgData name="Prateek Bansal" userId="816609b0-f9c4-4577-9da5-c68ea9fc689d" providerId="ADAL" clId="{ED07CB75-F2ED-43A6-8D76-9CB6F5CCD9E7}" dt="2025-03-07T06:33:34.618" v="1641" actId="20577"/>
          <ac:spMkLst>
            <pc:docMk/>
            <pc:sldMk cId="1556087610" sldId="927"/>
            <ac:spMk id="192" creationId="{05E2563D-38EA-12A9-4000-DF1C5E2D7C0D}"/>
          </ac:spMkLst>
        </pc:spChg>
        <pc:picChg chg="add mod">
          <ac:chgData name="Prateek Bansal" userId="816609b0-f9c4-4577-9da5-c68ea9fc689d" providerId="ADAL" clId="{ED07CB75-F2ED-43A6-8D76-9CB6F5CCD9E7}" dt="2025-03-07T06:33:59.272" v="1647" actId="1076"/>
          <ac:picMkLst>
            <pc:docMk/>
            <pc:sldMk cId="1556087610" sldId="927"/>
            <ac:picMk id="2" creationId="{96575122-1775-8646-52FA-F45AB6E41C8E}"/>
          </ac:picMkLst>
        </pc:picChg>
        <pc:picChg chg="add mod">
          <ac:chgData name="Prateek Bansal" userId="816609b0-f9c4-4577-9da5-c68ea9fc689d" providerId="ADAL" clId="{ED07CB75-F2ED-43A6-8D76-9CB6F5CCD9E7}" dt="2025-03-07T06:33:59.272" v="1647" actId="1076"/>
          <ac:picMkLst>
            <pc:docMk/>
            <pc:sldMk cId="1556087610" sldId="927"/>
            <ac:picMk id="4" creationId="{8D280557-44FB-390E-659F-385A350C902E}"/>
          </ac:picMkLst>
        </pc:picChg>
        <pc:cxnChg chg="add mod">
          <ac:chgData name="Prateek Bansal" userId="816609b0-f9c4-4577-9da5-c68ea9fc689d" providerId="ADAL" clId="{ED07CB75-F2ED-43A6-8D76-9CB6F5CCD9E7}" dt="2025-03-07T06:33:59.272" v="1647" actId="1076"/>
          <ac:cxnSpMkLst>
            <pc:docMk/>
            <pc:sldMk cId="1556087610" sldId="927"/>
            <ac:cxnSpMk id="15" creationId="{67535845-BC09-C088-C4E7-11CA8051A892}"/>
          </ac:cxnSpMkLst>
        </pc:cxnChg>
        <pc:cxnChg chg="add mod">
          <ac:chgData name="Prateek Bansal" userId="816609b0-f9c4-4577-9da5-c68ea9fc689d" providerId="ADAL" clId="{ED07CB75-F2ED-43A6-8D76-9CB6F5CCD9E7}" dt="2025-03-07T06:33:59.272" v="1647" actId="1076"/>
          <ac:cxnSpMkLst>
            <pc:docMk/>
            <pc:sldMk cId="1556087610" sldId="927"/>
            <ac:cxnSpMk id="18" creationId="{99E15758-8FF1-F8FC-5C76-868F779FB2F3}"/>
          </ac:cxnSpMkLst>
        </pc:cxnChg>
      </pc:sldChg>
      <pc:sldChg chg="addSp delSp modSp add mod">
        <pc:chgData name="Prateek Bansal" userId="816609b0-f9c4-4577-9da5-c68ea9fc689d" providerId="ADAL" clId="{ED07CB75-F2ED-43A6-8D76-9CB6F5CCD9E7}" dt="2025-03-07T06:50:24.361" v="1863" actId="20577"/>
        <pc:sldMkLst>
          <pc:docMk/>
          <pc:sldMk cId="96316341" sldId="928"/>
        </pc:sldMkLst>
        <pc:spChg chg="add mod">
          <ac:chgData name="Prateek Bansal" userId="816609b0-f9c4-4577-9da5-c68ea9fc689d" providerId="ADAL" clId="{ED07CB75-F2ED-43A6-8D76-9CB6F5CCD9E7}" dt="2025-03-07T06:50:24.361" v="1863" actId="20577"/>
          <ac:spMkLst>
            <pc:docMk/>
            <pc:sldMk cId="96316341" sldId="928"/>
            <ac:spMk id="3" creationId="{6227F456-5530-8505-E887-FAFF1051A158}"/>
          </ac:spMkLst>
        </pc:spChg>
        <pc:spChg chg="add mod">
          <ac:chgData name="Prateek Bansal" userId="816609b0-f9c4-4577-9da5-c68ea9fc689d" providerId="ADAL" clId="{ED07CB75-F2ED-43A6-8D76-9CB6F5CCD9E7}" dt="2025-03-07T06:43:47.240" v="1679" actId="1076"/>
          <ac:spMkLst>
            <pc:docMk/>
            <pc:sldMk cId="96316341" sldId="928"/>
            <ac:spMk id="5" creationId="{B974CDB8-286D-16CA-ED1E-78DA57A4996B}"/>
          </ac:spMkLst>
        </pc:spChg>
        <pc:spChg chg="add mod">
          <ac:chgData name="Prateek Bansal" userId="816609b0-f9c4-4577-9da5-c68ea9fc689d" providerId="ADAL" clId="{ED07CB75-F2ED-43A6-8D76-9CB6F5CCD9E7}" dt="2025-03-07T06:43:02.442" v="1667" actId="1076"/>
          <ac:spMkLst>
            <pc:docMk/>
            <pc:sldMk cId="96316341" sldId="928"/>
            <ac:spMk id="7" creationId="{38CB62B7-8296-F963-E77B-3BF97B392BFD}"/>
          </ac:spMkLst>
        </pc:spChg>
        <pc:spChg chg="mod">
          <ac:chgData name="Prateek Bansal" userId="816609b0-f9c4-4577-9da5-c68ea9fc689d" providerId="ADAL" clId="{ED07CB75-F2ED-43A6-8D76-9CB6F5CCD9E7}" dt="2025-03-07T06:42:38.098" v="1664" actId="20577"/>
          <ac:spMkLst>
            <pc:docMk/>
            <pc:sldMk cId="96316341" sldId="928"/>
            <ac:spMk id="192" creationId="{7D294C2C-0E36-B598-0CC2-3EA682A7F359}"/>
          </ac:spMkLst>
        </pc:spChg>
        <pc:picChg chg="add mod">
          <ac:chgData name="Prateek Bansal" userId="816609b0-f9c4-4577-9da5-c68ea9fc689d" providerId="ADAL" clId="{ED07CB75-F2ED-43A6-8D76-9CB6F5CCD9E7}" dt="2025-03-07T06:42:54.432" v="1666"/>
          <ac:picMkLst>
            <pc:docMk/>
            <pc:sldMk cId="96316341" sldId="928"/>
            <ac:picMk id="6" creationId="{EFA8DCD7-E4FD-99A1-E200-428D3217BA2B}"/>
          </ac:picMkLst>
        </pc:picChg>
      </pc:sldChg>
      <pc:sldChg chg="addSp delSp modSp add mod">
        <pc:chgData name="Prateek Bansal" userId="816609b0-f9c4-4577-9da5-c68ea9fc689d" providerId="ADAL" clId="{ED07CB75-F2ED-43A6-8D76-9CB6F5CCD9E7}" dt="2025-03-07T06:47:59.294" v="1852" actId="1076"/>
        <pc:sldMkLst>
          <pc:docMk/>
          <pc:sldMk cId="2097998889" sldId="929"/>
        </pc:sldMkLst>
        <pc:spChg chg="add mod">
          <ac:chgData name="Prateek Bansal" userId="816609b0-f9c4-4577-9da5-c68ea9fc689d" providerId="ADAL" clId="{ED07CB75-F2ED-43A6-8D76-9CB6F5CCD9E7}" dt="2025-03-07T06:47:59.294" v="1852" actId="1076"/>
          <ac:spMkLst>
            <pc:docMk/>
            <pc:sldMk cId="2097998889" sldId="929"/>
            <ac:spMk id="4" creationId="{C22C5BCD-722E-A0B1-D852-164A8967BC17}"/>
          </ac:spMkLst>
        </pc:spChg>
        <pc:spChg chg="mod">
          <ac:chgData name="Prateek Bansal" userId="816609b0-f9c4-4577-9da5-c68ea9fc689d" providerId="ADAL" clId="{ED07CB75-F2ED-43A6-8D76-9CB6F5CCD9E7}" dt="2025-03-07T06:44:30.604" v="1688" actId="20577"/>
          <ac:spMkLst>
            <pc:docMk/>
            <pc:sldMk cId="2097998889" sldId="929"/>
            <ac:spMk id="192" creationId="{B24F65DF-61E8-56DD-AB31-72506588CB5C}"/>
          </ac:spMkLst>
        </pc:spChg>
      </pc:sldChg>
      <pc:sldChg chg="addSp delSp modSp add mod">
        <pc:chgData name="Prateek Bansal" userId="816609b0-f9c4-4577-9da5-c68ea9fc689d" providerId="ADAL" clId="{ED07CB75-F2ED-43A6-8D76-9CB6F5CCD9E7}" dt="2025-03-07T06:56:55.258" v="1996" actId="14100"/>
        <pc:sldMkLst>
          <pc:docMk/>
          <pc:sldMk cId="3751767781" sldId="930"/>
        </pc:sldMkLst>
        <pc:spChg chg="add mod">
          <ac:chgData name="Prateek Bansal" userId="816609b0-f9c4-4577-9da5-c68ea9fc689d" providerId="ADAL" clId="{ED07CB75-F2ED-43A6-8D76-9CB6F5CCD9E7}" dt="2025-03-07T06:54:24.155" v="1886" actId="1076"/>
          <ac:spMkLst>
            <pc:docMk/>
            <pc:sldMk cId="3751767781" sldId="930"/>
            <ac:spMk id="3" creationId="{415DB1BB-EC5B-9C1C-D885-FF98117885FA}"/>
          </ac:spMkLst>
        </pc:spChg>
        <pc:spChg chg="add mod">
          <ac:chgData name="Prateek Bansal" userId="816609b0-f9c4-4577-9da5-c68ea9fc689d" providerId="ADAL" clId="{ED07CB75-F2ED-43A6-8D76-9CB6F5CCD9E7}" dt="2025-03-07T06:56:23.743" v="1987" actId="1076"/>
          <ac:spMkLst>
            <pc:docMk/>
            <pc:sldMk cId="3751767781" sldId="930"/>
            <ac:spMk id="10" creationId="{20BAC31E-A462-2155-DBFF-697BADF544D5}"/>
          </ac:spMkLst>
        </pc:spChg>
        <pc:spChg chg="add mod">
          <ac:chgData name="Prateek Bansal" userId="816609b0-f9c4-4577-9da5-c68ea9fc689d" providerId="ADAL" clId="{ED07CB75-F2ED-43A6-8D76-9CB6F5CCD9E7}" dt="2025-03-07T06:56:26.250" v="1988" actId="1076"/>
          <ac:spMkLst>
            <pc:docMk/>
            <pc:sldMk cId="3751767781" sldId="930"/>
            <ac:spMk id="11" creationId="{4BEC4CC5-E875-AD00-B17F-B27EA5584D4D}"/>
          </ac:spMkLst>
        </pc:spChg>
        <pc:spChg chg="mod">
          <ac:chgData name="Prateek Bansal" userId="816609b0-f9c4-4577-9da5-c68ea9fc689d" providerId="ADAL" clId="{ED07CB75-F2ED-43A6-8D76-9CB6F5CCD9E7}" dt="2025-03-07T06:54:01.138" v="1884" actId="20577"/>
          <ac:spMkLst>
            <pc:docMk/>
            <pc:sldMk cId="3751767781" sldId="930"/>
            <ac:spMk id="192" creationId="{A3B30AC6-0C8C-1341-DB1A-18548469F776}"/>
          </ac:spMkLst>
        </pc:spChg>
        <pc:picChg chg="add mod">
          <ac:chgData name="Prateek Bansal" userId="816609b0-f9c4-4577-9da5-c68ea9fc689d" providerId="ADAL" clId="{ED07CB75-F2ED-43A6-8D76-9CB6F5CCD9E7}" dt="2025-03-07T06:56:46.323" v="1995" actId="1076"/>
          <ac:picMkLst>
            <pc:docMk/>
            <pc:sldMk cId="3751767781" sldId="930"/>
            <ac:picMk id="8" creationId="{EE51BE8B-7811-6130-F723-97D10C835D48}"/>
          </ac:picMkLst>
        </pc:picChg>
        <pc:picChg chg="add mod">
          <ac:chgData name="Prateek Bansal" userId="816609b0-f9c4-4577-9da5-c68ea9fc689d" providerId="ADAL" clId="{ED07CB75-F2ED-43A6-8D76-9CB6F5CCD9E7}" dt="2025-03-07T06:56:55.258" v="1996" actId="14100"/>
          <ac:picMkLst>
            <pc:docMk/>
            <pc:sldMk cId="3751767781" sldId="930"/>
            <ac:picMk id="9" creationId="{C4D102B5-10FB-52EC-3E57-8D3FE671CAEA}"/>
          </ac:picMkLst>
        </pc:picChg>
        <pc:picChg chg="add mod">
          <ac:chgData name="Prateek Bansal" userId="816609b0-f9c4-4577-9da5-c68ea9fc689d" providerId="ADAL" clId="{ED07CB75-F2ED-43A6-8D76-9CB6F5CCD9E7}" dt="2025-03-07T06:56:19.058" v="1986" actId="1076"/>
          <ac:picMkLst>
            <pc:docMk/>
            <pc:sldMk cId="3751767781" sldId="930"/>
            <ac:picMk id="12" creationId="{FD5B5191-BFE1-A319-0E63-23341F407FF5}"/>
          </ac:picMkLst>
        </pc:picChg>
      </pc:sldChg>
      <pc:sldChg chg="addSp delSp modSp add mod">
        <pc:chgData name="Prateek Bansal" userId="816609b0-f9c4-4577-9da5-c68ea9fc689d" providerId="ADAL" clId="{ED07CB75-F2ED-43A6-8D76-9CB6F5CCD9E7}" dt="2025-03-07T06:56:14.362" v="1983" actId="21"/>
        <pc:sldMkLst>
          <pc:docMk/>
          <pc:sldMk cId="2106022081" sldId="931"/>
        </pc:sldMkLst>
        <pc:spChg chg="add mod">
          <ac:chgData name="Prateek Bansal" userId="816609b0-f9c4-4577-9da5-c68ea9fc689d" providerId="ADAL" clId="{ED07CB75-F2ED-43A6-8D76-9CB6F5CCD9E7}" dt="2025-03-07T06:56:01.021" v="1981" actId="1076"/>
          <ac:spMkLst>
            <pc:docMk/>
            <pc:sldMk cId="2106022081" sldId="931"/>
            <ac:spMk id="4" creationId="{ED97DD4C-18EA-16B5-4630-FED2B47F1E9F}"/>
          </ac:spMkLst>
        </pc:spChg>
        <pc:picChg chg="add del mod">
          <ac:chgData name="Prateek Bansal" userId="816609b0-f9c4-4577-9da5-c68ea9fc689d" providerId="ADAL" clId="{ED07CB75-F2ED-43A6-8D76-9CB6F5CCD9E7}" dt="2025-03-07T06:56:14.362" v="1983" actId="21"/>
          <ac:picMkLst>
            <pc:docMk/>
            <pc:sldMk cId="2106022081" sldId="931"/>
            <ac:picMk id="2" creationId="{FD5B5191-BFE1-A319-0E63-23341F407FF5}"/>
          </ac:picMkLst>
        </pc:picChg>
      </pc:sldChg>
      <pc:sldChg chg="addSp delSp modSp add mod">
        <pc:chgData name="Prateek Bansal" userId="816609b0-f9c4-4577-9da5-c68ea9fc689d" providerId="ADAL" clId="{ED07CB75-F2ED-43A6-8D76-9CB6F5CCD9E7}" dt="2025-03-07T07:02:42.821" v="2114" actId="20577"/>
        <pc:sldMkLst>
          <pc:docMk/>
          <pc:sldMk cId="2615297994" sldId="932"/>
        </pc:sldMkLst>
        <pc:spChg chg="add mod">
          <ac:chgData name="Prateek Bansal" userId="816609b0-f9c4-4577-9da5-c68ea9fc689d" providerId="ADAL" clId="{ED07CB75-F2ED-43A6-8D76-9CB6F5CCD9E7}" dt="2025-03-07T07:02:23.083" v="2078" actId="1076"/>
          <ac:spMkLst>
            <pc:docMk/>
            <pc:sldMk cId="2615297994" sldId="932"/>
            <ac:spMk id="9" creationId="{C9410F13-3DC3-D6D1-01B9-0AD353C1DB55}"/>
          </ac:spMkLst>
        </pc:spChg>
        <pc:spChg chg="mod">
          <ac:chgData name="Prateek Bansal" userId="816609b0-f9c4-4577-9da5-c68ea9fc689d" providerId="ADAL" clId="{ED07CB75-F2ED-43A6-8D76-9CB6F5CCD9E7}" dt="2025-03-07T07:02:42.821" v="2114" actId="20577"/>
          <ac:spMkLst>
            <pc:docMk/>
            <pc:sldMk cId="2615297994" sldId="932"/>
            <ac:spMk id="192" creationId="{0F50BD32-677B-136A-80A3-35727ED1D2D1}"/>
          </ac:spMkLst>
        </pc:spChg>
        <pc:picChg chg="add mod">
          <ac:chgData name="Prateek Bansal" userId="816609b0-f9c4-4577-9da5-c68ea9fc689d" providerId="ADAL" clId="{ED07CB75-F2ED-43A6-8D76-9CB6F5CCD9E7}" dt="2025-03-07T07:01:44.455" v="2076" actId="1037"/>
          <ac:picMkLst>
            <pc:docMk/>
            <pc:sldMk cId="2615297994" sldId="932"/>
            <ac:picMk id="7" creationId="{5D03E66D-7110-02CC-0AD1-90C644A598C3}"/>
          </ac:picMkLst>
        </pc:picChg>
      </pc:sldChg>
      <pc:sldChg chg="add">
        <pc:chgData name="Prateek Bansal" userId="816609b0-f9c4-4577-9da5-c68ea9fc689d" providerId="ADAL" clId="{ED07CB75-F2ED-43A6-8D76-9CB6F5CCD9E7}" dt="2025-03-07T07:01:18.081" v="2065" actId="2890"/>
        <pc:sldMkLst>
          <pc:docMk/>
          <pc:sldMk cId="4052732771" sldId="933"/>
        </pc:sldMkLst>
      </pc:sldChg>
      <pc:sldChg chg="addSp delSp modSp add mod">
        <pc:chgData name="Prateek Bansal" userId="816609b0-f9c4-4577-9da5-c68ea9fc689d" providerId="ADAL" clId="{ED07CB75-F2ED-43A6-8D76-9CB6F5CCD9E7}" dt="2025-03-07T07:04:51.816" v="2161" actId="1076"/>
        <pc:sldMkLst>
          <pc:docMk/>
          <pc:sldMk cId="2277465592" sldId="934"/>
        </pc:sldMkLst>
        <pc:spChg chg="add mod">
          <ac:chgData name="Prateek Bansal" userId="816609b0-f9c4-4577-9da5-c68ea9fc689d" providerId="ADAL" clId="{ED07CB75-F2ED-43A6-8D76-9CB6F5CCD9E7}" dt="2025-03-07T07:04:51.816" v="2161" actId="1076"/>
          <ac:spMkLst>
            <pc:docMk/>
            <pc:sldMk cId="2277465592" sldId="934"/>
            <ac:spMk id="4" creationId="{FA9A1843-DFD1-D5A6-8F45-70FD8CB69586}"/>
          </ac:spMkLst>
        </pc:spChg>
        <pc:spChg chg="mod">
          <ac:chgData name="Prateek Bansal" userId="816609b0-f9c4-4577-9da5-c68ea9fc689d" providerId="ADAL" clId="{ED07CB75-F2ED-43A6-8D76-9CB6F5CCD9E7}" dt="2025-03-07T07:03:04.173" v="2142" actId="20577"/>
          <ac:spMkLst>
            <pc:docMk/>
            <pc:sldMk cId="2277465592" sldId="934"/>
            <ac:spMk id="192" creationId="{DDD89973-CC94-E898-23C9-8E04F04D4573}"/>
          </ac:spMkLst>
        </pc:spChg>
        <pc:picChg chg="add mod modCrop">
          <ac:chgData name="Prateek Bansal" userId="816609b0-f9c4-4577-9da5-c68ea9fc689d" providerId="ADAL" clId="{ED07CB75-F2ED-43A6-8D76-9CB6F5CCD9E7}" dt="2025-03-07T07:04:40.647" v="2157" actId="1076"/>
          <ac:picMkLst>
            <pc:docMk/>
            <pc:sldMk cId="2277465592" sldId="934"/>
            <ac:picMk id="2" creationId="{96F78748-C6D8-F1F5-C5BF-FCFC2E810477}"/>
          </ac:picMkLst>
        </pc:picChg>
      </pc:sldChg>
      <pc:sldChg chg="addSp delSp modSp add mod">
        <pc:chgData name="Prateek Bansal" userId="816609b0-f9c4-4577-9da5-c68ea9fc689d" providerId="ADAL" clId="{ED07CB75-F2ED-43A6-8D76-9CB6F5CCD9E7}" dt="2025-03-07T07:09:57.209" v="2255" actId="1036"/>
        <pc:sldMkLst>
          <pc:docMk/>
          <pc:sldMk cId="3720508375" sldId="935"/>
        </pc:sldMkLst>
        <pc:spChg chg="add mod">
          <ac:chgData name="Prateek Bansal" userId="816609b0-f9c4-4577-9da5-c68ea9fc689d" providerId="ADAL" clId="{ED07CB75-F2ED-43A6-8D76-9CB6F5CCD9E7}" dt="2025-03-07T07:09:53.874" v="2241" actId="1076"/>
          <ac:spMkLst>
            <pc:docMk/>
            <pc:sldMk cId="3720508375" sldId="935"/>
            <ac:spMk id="7" creationId="{1623AA7E-7C48-1E27-994D-3A3D9EC4B5C3}"/>
          </ac:spMkLst>
        </pc:spChg>
        <pc:spChg chg="mod">
          <ac:chgData name="Prateek Bansal" userId="816609b0-f9c4-4577-9da5-c68ea9fc689d" providerId="ADAL" clId="{ED07CB75-F2ED-43A6-8D76-9CB6F5CCD9E7}" dt="2025-03-07T07:08:22.419" v="2231" actId="20577"/>
          <ac:spMkLst>
            <pc:docMk/>
            <pc:sldMk cId="3720508375" sldId="935"/>
            <ac:spMk id="192" creationId="{0CB9D884-A967-B782-407A-285612D76396}"/>
          </ac:spMkLst>
        </pc:spChg>
        <pc:picChg chg="add mod modCrop">
          <ac:chgData name="Prateek Bansal" userId="816609b0-f9c4-4577-9da5-c68ea9fc689d" providerId="ADAL" clId="{ED07CB75-F2ED-43A6-8D76-9CB6F5CCD9E7}" dt="2025-03-07T07:09:57.209" v="2255" actId="1036"/>
          <ac:picMkLst>
            <pc:docMk/>
            <pc:sldMk cId="3720508375" sldId="935"/>
            <ac:picMk id="5" creationId="{6CC351C4-B925-E222-FEA6-2F94B6989B5B}"/>
          </ac:picMkLst>
        </pc:picChg>
        <pc:picChg chg="add mod modCrop">
          <ac:chgData name="Prateek Bansal" userId="816609b0-f9c4-4577-9da5-c68ea9fc689d" providerId="ADAL" clId="{ED07CB75-F2ED-43A6-8D76-9CB6F5CCD9E7}" dt="2025-03-07T07:09:57.209" v="2255" actId="1036"/>
          <ac:picMkLst>
            <pc:docMk/>
            <pc:sldMk cId="3720508375" sldId="935"/>
            <ac:picMk id="6" creationId="{DBB453C3-ED87-08A2-72F4-1921F6C3DF18}"/>
          </ac:picMkLst>
        </pc:picChg>
      </pc:sldChg>
      <pc:sldChg chg="addSp delSp modSp add del mod ord">
        <pc:chgData name="Prateek Bansal" userId="816609b0-f9c4-4577-9da5-c68ea9fc689d" providerId="ADAL" clId="{ED07CB75-F2ED-43A6-8D76-9CB6F5CCD9E7}" dt="2025-03-07T08:09:07.295" v="2461" actId="47"/>
        <pc:sldMkLst>
          <pc:docMk/>
          <pc:sldMk cId="1411398016" sldId="936"/>
        </pc:sldMkLst>
      </pc:sldChg>
      <pc:sldChg chg="addSp delSp modSp add mod">
        <pc:chgData name="Prateek Bansal" userId="816609b0-f9c4-4577-9da5-c68ea9fc689d" providerId="ADAL" clId="{ED07CB75-F2ED-43A6-8D76-9CB6F5CCD9E7}" dt="2025-03-07T08:11:14.271" v="2498" actId="1076"/>
        <pc:sldMkLst>
          <pc:docMk/>
          <pc:sldMk cId="809140290" sldId="937"/>
        </pc:sldMkLst>
        <pc:spChg chg="mod">
          <ac:chgData name="Prateek Bansal" userId="816609b0-f9c4-4577-9da5-c68ea9fc689d" providerId="ADAL" clId="{ED07CB75-F2ED-43A6-8D76-9CB6F5CCD9E7}" dt="2025-03-07T08:11:14.271" v="2498" actId="1076"/>
          <ac:spMkLst>
            <pc:docMk/>
            <pc:sldMk cId="809140290" sldId="937"/>
            <ac:spMk id="7" creationId="{3C6DCB81-0295-7D4B-8C5F-D90E3060EB60}"/>
          </ac:spMkLst>
        </pc:spChg>
        <pc:spChg chg="mod">
          <ac:chgData name="Prateek Bansal" userId="816609b0-f9c4-4577-9da5-c68ea9fc689d" providerId="ADAL" clId="{ED07CB75-F2ED-43A6-8D76-9CB6F5CCD9E7}" dt="2025-03-07T08:10:57.711" v="2495" actId="20577"/>
          <ac:spMkLst>
            <pc:docMk/>
            <pc:sldMk cId="809140290" sldId="937"/>
            <ac:spMk id="192" creationId="{CE388C14-0C96-1908-0C5A-502A269ADEC0}"/>
          </ac:spMkLst>
        </pc:spChg>
        <pc:picChg chg="add mod">
          <ac:chgData name="Prateek Bansal" userId="816609b0-f9c4-4577-9da5-c68ea9fc689d" providerId="ADAL" clId="{ED07CB75-F2ED-43A6-8D76-9CB6F5CCD9E7}" dt="2025-03-07T08:11:05.632" v="2496" actId="1076"/>
          <ac:picMkLst>
            <pc:docMk/>
            <pc:sldMk cId="809140290" sldId="937"/>
            <ac:picMk id="2" creationId="{81137358-5805-10BC-44C8-BB0D435A326B}"/>
          </ac:picMkLst>
        </pc:picChg>
      </pc:sldChg>
      <pc:sldChg chg="addSp delSp modSp add mod">
        <pc:chgData name="Prateek Bansal" userId="816609b0-f9c4-4577-9da5-c68ea9fc689d" providerId="ADAL" clId="{ED07CB75-F2ED-43A6-8D76-9CB6F5CCD9E7}" dt="2025-03-07T07:28:53.452" v="2374" actId="1076"/>
        <pc:sldMkLst>
          <pc:docMk/>
          <pc:sldMk cId="2727973428" sldId="938"/>
        </pc:sldMkLst>
        <pc:picChg chg="add mod modCrop">
          <ac:chgData name="Prateek Bansal" userId="816609b0-f9c4-4577-9da5-c68ea9fc689d" providerId="ADAL" clId="{ED07CB75-F2ED-43A6-8D76-9CB6F5CCD9E7}" dt="2025-03-07T07:28:53.452" v="2374" actId="1076"/>
          <ac:picMkLst>
            <pc:docMk/>
            <pc:sldMk cId="2727973428" sldId="938"/>
            <ac:picMk id="5" creationId="{D650A5B3-BB9B-D89B-17A3-6EC330AEF507}"/>
          </ac:picMkLst>
        </pc:picChg>
      </pc:sldChg>
      <pc:sldChg chg="addSp delSp modSp add mod">
        <pc:chgData name="Prateek Bansal" userId="816609b0-f9c4-4577-9da5-c68ea9fc689d" providerId="ADAL" clId="{ED07CB75-F2ED-43A6-8D76-9CB6F5CCD9E7}" dt="2025-03-07T07:30:49.103" v="2446" actId="14100"/>
        <pc:sldMkLst>
          <pc:docMk/>
          <pc:sldMk cId="1900418667" sldId="939"/>
        </pc:sldMkLst>
        <pc:spChg chg="add mod">
          <ac:chgData name="Prateek Bansal" userId="816609b0-f9c4-4577-9da5-c68ea9fc689d" providerId="ADAL" clId="{ED07CB75-F2ED-43A6-8D76-9CB6F5CCD9E7}" dt="2025-03-07T07:30:49.103" v="2446" actId="14100"/>
          <ac:spMkLst>
            <pc:docMk/>
            <pc:sldMk cId="1900418667" sldId="939"/>
            <ac:spMk id="5" creationId="{4BC65DD9-2DEF-1EBD-B855-AA83E11BA2D0}"/>
          </ac:spMkLst>
        </pc:spChg>
        <pc:spChg chg="mod">
          <ac:chgData name="Prateek Bansal" userId="816609b0-f9c4-4577-9da5-c68ea9fc689d" providerId="ADAL" clId="{ED07CB75-F2ED-43A6-8D76-9CB6F5CCD9E7}" dt="2025-03-07T07:29:10.998" v="2388" actId="20577"/>
          <ac:spMkLst>
            <pc:docMk/>
            <pc:sldMk cId="1900418667" sldId="939"/>
            <ac:spMk id="192" creationId="{11D5E9CA-E892-A189-7CFD-55E88C365812}"/>
          </ac:spMkLst>
        </pc:spChg>
      </pc:sldChg>
      <pc:sldChg chg="addSp delSp modSp add mod">
        <pc:chgData name="Prateek Bansal" userId="816609b0-f9c4-4577-9da5-c68ea9fc689d" providerId="ADAL" clId="{ED07CB75-F2ED-43A6-8D76-9CB6F5CCD9E7}" dt="2025-03-07T08:08:54.003" v="2460" actId="1076"/>
        <pc:sldMkLst>
          <pc:docMk/>
          <pc:sldMk cId="3350402442" sldId="940"/>
        </pc:sldMkLst>
        <pc:picChg chg="add mod modCrop">
          <ac:chgData name="Prateek Bansal" userId="816609b0-f9c4-4577-9da5-c68ea9fc689d" providerId="ADAL" clId="{ED07CB75-F2ED-43A6-8D76-9CB6F5CCD9E7}" dt="2025-03-07T08:08:54.003" v="2460" actId="1076"/>
          <ac:picMkLst>
            <pc:docMk/>
            <pc:sldMk cId="3350402442" sldId="940"/>
            <ac:picMk id="7" creationId="{1491DFBA-9C9A-BB56-5B13-70E0130489EB}"/>
          </ac:picMkLst>
        </pc:picChg>
      </pc:sldChg>
      <pc:sldMasterChg chg="modSldLayout">
        <pc:chgData name="Prateek Bansal" userId="816609b0-f9c4-4577-9da5-c68ea9fc689d" providerId="ADAL" clId="{ED07CB75-F2ED-43A6-8D76-9CB6F5CCD9E7}" dt="2025-03-07T04:47:19.304" v="91" actId="20577"/>
        <pc:sldMasterMkLst>
          <pc:docMk/>
          <pc:sldMasterMk cId="0" sldId="2147483648"/>
        </pc:sldMasterMkLst>
        <pc:sldLayoutChg chg="addSp delSp modSp mod">
          <pc:chgData name="Prateek Bansal" userId="816609b0-f9c4-4577-9da5-c68ea9fc689d" providerId="ADAL" clId="{ED07CB75-F2ED-43A6-8D76-9CB6F5CCD9E7}" dt="2025-03-07T04:47:19.304" v="91" actId="20577"/>
          <pc:sldLayoutMkLst>
            <pc:docMk/>
            <pc:sldMasterMk cId="0" sldId="2147483648"/>
            <pc:sldLayoutMk cId="0" sldId="2147483649"/>
          </pc:sldLayoutMkLst>
          <pc:spChg chg="add mod">
            <ac:chgData name="Prateek Bansal" userId="816609b0-f9c4-4577-9da5-c68ea9fc689d" providerId="ADAL" clId="{ED07CB75-F2ED-43A6-8D76-9CB6F5CCD9E7}" dt="2025-03-07T04:46:33.031" v="86" actId="6549"/>
            <ac:spMkLst>
              <pc:docMk/>
              <pc:sldMasterMk cId="0" sldId="2147483648"/>
              <pc:sldLayoutMk cId="0" sldId="2147483649"/>
              <ac:spMk id="2" creationId="{CB8ADA3E-3DF5-9779-10D1-994C7D16144D}"/>
            </ac:spMkLst>
          </pc:spChg>
          <pc:spChg chg="add del">
            <ac:chgData name="Prateek Bansal" userId="816609b0-f9c4-4577-9da5-c68ea9fc689d" providerId="ADAL" clId="{ED07CB75-F2ED-43A6-8D76-9CB6F5CCD9E7}" dt="2025-03-07T04:45:16.188" v="37" actId="478"/>
            <ac:spMkLst>
              <pc:docMk/>
              <pc:sldMasterMk cId="0" sldId="2147483648"/>
              <pc:sldLayoutMk cId="0" sldId="2147483649"/>
              <ac:spMk id="16" creationId="{00000000-0000-0000-0000-000000000000}"/>
            </ac:spMkLst>
          </pc:spChg>
          <pc:spChg chg="mod">
            <ac:chgData name="Prateek Bansal" userId="816609b0-f9c4-4577-9da5-c68ea9fc689d" providerId="ADAL" clId="{ED07CB75-F2ED-43A6-8D76-9CB6F5CCD9E7}" dt="2025-03-07T04:45:15.843" v="36" actId="20577"/>
            <ac:spMkLst>
              <pc:docMk/>
              <pc:sldMasterMk cId="0" sldId="2147483648"/>
              <pc:sldLayoutMk cId="0" sldId="2147483649"/>
              <ac:spMk id="17" creationId="{00000000-0000-0000-0000-000000000000}"/>
            </ac:spMkLst>
          </pc:spChg>
          <pc:spChg chg="mod">
            <ac:chgData name="Prateek Bansal" userId="816609b0-f9c4-4577-9da5-c68ea9fc689d" providerId="ADAL" clId="{ED07CB75-F2ED-43A6-8D76-9CB6F5CCD9E7}" dt="2025-03-07T04:47:19.304" v="91" actId="20577"/>
            <ac:spMkLst>
              <pc:docMk/>
              <pc:sldMasterMk cId="0" sldId="2147483648"/>
              <pc:sldLayoutMk cId="0" sldId="2147483649"/>
              <ac:spMk id="22" creationId="{00000000-0000-0000-0000-000000000000}"/>
            </ac:spMkLst>
          </pc:spChg>
        </pc:sldLayoutChg>
      </pc:sldMasterChg>
    </pc:docChg>
  </pc:docChgLst>
  <pc:docChgLst>
    <pc:chgData name="Prateek Bansal" userId="816609b0-f9c4-4577-9da5-c68ea9fc689d" providerId="ADAL" clId="{A1546473-75C7-4BF4-9B4D-8FC952AC50E1}"/>
    <pc:docChg chg="undo custSel addSld delSld modSld sldOrd modMainMaster">
      <pc:chgData name="Prateek Bansal" userId="816609b0-f9c4-4577-9da5-c68ea9fc689d" providerId="ADAL" clId="{A1546473-75C7-4BF4-9B4D-8FC952AC50E1}" dt="2024-11-17T08:06:44.418" v="1382" actId="14100"/>
      <pc:docMkLst>
        <pc:docMk/>
      </pc:docMkLst>
      <pc:sldChg chg="modSp mod">
        <pc:chgData name="Prateek Bansal" userId="816609b0-f9c4-4577-9da5-c68ea9fc689d" providerId="ADAL" clId="{A1546473-75C7-4BF4-9B4D-8FC952AC50E1}" dt="2024-11-17T07:40:12.316" v="696" actId="20577"/>
        <pc:sldMkLst>
          <pc:docMk/>
          <pc:sldMk cId="0" sldId="256"/>
        </pc:sldMkLst>
      </pc:sldChg>
      <pc:sldChg chg="addSp modSp mod ord">
        <pc:chgData name="Prateek Bansal" userId="816609b0-f9c4-4577-9da5-c68ea9fc689d" providerId="ADAL" clId="{A1546473-75C7-4BF4-9B4D-8FC952AC50E1}" dt="2024-11-17T07:48:13.303" v="850" actId="207"/>
        <pc:sldMkLst>
          <pc:docMk/>
          <pc:sldMk cId="0" sldId="270"/>
        </pc:sldMkLst>
      </pc:sldChg>
      <pc:sldChg chg="del">
        <pc:chgData name="Prateek Bansal" userId="816609b0-f9c4-4577-9da5-c68ea9fc689d" providerId="ADAL" clId="{A1546473-75C7-4BF4-9B4D-8FC952AC50E1}" dt="2024-11-17T07:49:55.646" v="851" actId="47"/>
        <pc:sldMkLst>
          <pc:docMk/>
          <pc:sldMk cId="0" sldId="279"/>
        </pc:sldMkLst>
      </pc:sldChg>
      <pc:sldChg chg="del">
        <pc:chgData name="Prateek Bansal" userId="816609b0-f9c4-4577-9da5-c68ea9fc689d" providerId="ADAL" clId="{A1546473-75C7-4BF4-9B4D-8FC952AC50E1}" dt="2024-11-17T07:49:55.646" v="851" actId="47"/>
        <pc:sldMkLst>
          <pc:docMk/>
          <pc:sldMk cId="0" sldId="280"/>
        </pc:sldMkLst>
      </pc:sldChg>
      <pc:sldChg chg="del">
        <pc:chgData name="Prateek Bansal" userId="816609b0-f9c4-4577-9da5-c68ea9fc689d" providerId="ADAL" clId="{A1546473-75C7-4BF4-9B4D-8FC952AC50E1}" dt="2024-11-17T07:49:55.646" v="851" actId="47"/>
        <pc:sldMkLst>
          <pc:docMk/>
          <pc:sldMk cId="0" sldId="281"/>
        </pc:sldMkLst>
      </pc:sldChg>
      <pc:sldChg chg="del">
        <pc:chgData name="Prateek Bansal" userId="816609b0-f9c4-4577-9da5-c68ea9fc689d" providerId="ADAL" clId="{A1546473-75C7-4BF4-9B4D-8FC952AC50E1}" dt="2024-11-17T07:49:55.646" v="851" actId="47"/>
        <pc:sldMkLst>
          <pc:docMk/>
          <pc:sldMk cId="0" sldId="282"/>
        </pc:sldMkLst>
      </pc:sldChg>
      <pc:sldChg chg="del">
        <pc:chgData name="Prateek Bansal" userId="816609b0-f9c4-4577-9da5-c68ea9fc689d" providerId="ADAL" clId="{A1546473-75C7-4BF4-9B4D-8FC952AC50E1}" dt="2024-11-17T07:49:55.646" v="851" actId="47"/>
        <pc:sldMkLst>
          <pc:docMk/>
          <pc:sldMk cId="0" sldId="283"/>
        </pc:sldMkLst>
      </pc:sldChg>
      <pc:sldChg chg="del">
        <pc:chgData name="Prateek Bansal" userId="816609b0-f9c4-4577-9da5-c68ea9fc689d" providerId="ADAL" clId="{A1546473-75C7-4BF4-9B4D-8FC952AC50E1}" dt="2024-11-17T07:49:55.646" v="851" actId="47"/>
        <pc:sldMkLst>
          <pc:docMk/>
          <pc:sldMk cId="0" sldId="284"/>
        </pc:sldMkLst>
      </pc:sldChg>
      <pc:sldChg chg="del">
        <pc:chgData name="Prateek Bansal" userId="816609b0-f9c4-4577-9da5-c68ea9fc689d" providerId="ADAL" clId="{A1546473-75C7-4BF4-9B4D-8FC952AC50E1}" dt="2024-11-17T07:49:55.646" v="851" actId="47"/>
        <pc:sldMkLst>
          <pc:docMk/>
          <pc:sldMk cId="0" sldId="285"/>
        </pc:sldMkLst>
      </pc:sldChg>
      <pc:sldChg chg="del">
        <pc:chgData name="Prateek Bansal" userId="816609b0-f9c4-4577-9da5-c68ea9fc689d" providerId="ADAL" clId="{A1546473-75C7-4BF4-9B4D-8FC952AC50E1}" dt="2024-11-17T07:49:55.646" v="851" actId="47"/>
        <pc:sldMkLst>
          <pc:docMk/>
          <pc:sldMk cId="0" sldId="286"/>
        </pc:sldMkLst>
      </pc:sldChg>
      <pc:sldChg chg="del">
        <pc:chgData name="Prateek Bansal" userId="816609b0-f9c4-4577-9da5-c68ea9fc689d" providerId="ADAL" clId="{A1546473-75C7-4BF4-9B4D-8FC952AC50E1}" dt="2024-11-17T07:49:55.646" v="851" actId="47"/>
        <pc:sldMkLst>
          <pc:docMk/>
          <pc:sldMk cId="0" sldId="287"/>
        </pc:sldMkLst>
      </pc:sldChg>
      <pc:sldChg chg="delSp modSp mod">
        <pc:chgData name="Prateek Bansal" userId="816609b0-f9c4-4577-9da5-c68ea9fc689d" providerId="ADAL" clId="{A1546473-75C7-4BF4-9B4D-8FC952AC50E1}" dt="2024-11-17T08:06:44.418" v="1382" actId="14100"/>
        <pc:sldMkLst>
          <pc:docMk/>
          <pc:sldMk cId="0" sldId="288"/>
        </pc:sldMkLst>
      </pc:sldChg>
      <pc:sldChg chg="del">
        <pc:chgData name="Prateek Bansal" userId="816609b0-f9c4-4577-9da5-c68ea9fc689d" providerId="ADAL" clId="{A1546473-75C7-4BF4-9B4D-8FC952AC50E1}" dt="2024-11-17T07:51:00.759" v="853" actId="47"/>
        <pc:sldMkLst>
          <pc:docMk/>
          <pc:sldMk cId="0" sldId="298"/>
        </pc:sldMkLst>
      </pc:sldChg>
      <pc:sldChg chg="modSp mod">
        <pc:chgData name="Prateek Bansal" userId="816609b0-f9c4-4577-9da5-c68ea9fc689d" providerId="ADAL" clId="{A1546473-75C7-4BF4-9B4D-8FC952AC50E1}" dt="2024-11-17T08:03:09.307" v="1335" actId="1076"/>
        <pc:sldMkLst>
          <pc:docMk/>
          <pc:sldMk cId="0" sldId="299"/>
        </pc:sldMkLst>
      </pc:sldChg>
      <pc:sldChg chg="modSp mod">
        <pc:chgData name="Prateek Bansal" userId="816609b0-f9c4-4577-9da5-c68ea9fc689d" providerId="ADAL" clId="{A1546473-75C7-4BF4-9B4D-8FC952AC50E1}" dt="2024-11-17T07:45:12.902" v="730" actId="1076"/>
        <pc:sldMkLst>
          <pc:docMk/>
          <pc:sldMk cId="815523548" sldId="329"/>
        </pc:sldMkLst>
      </pc:sldChg>
      <pc:sldChg chg="del">
        <pc:chgData name="Prateek Bansal" userId="816609b0-f9c4-4577-9da5-c68ea9fc689d" providerId="ADAL" clId="{A1546473-75C7-4BF4-9B4D-8FC952AC50E1}" dt="2024-11-17T07:49:55.646" v="851" actId="47"/>
        <pc:sldMkLst>
          <pc:docMk/>
          <pc:sldMk cId="2090855759" sldId="333"/>
        </pc:sldMkLst>
      </pc:sldChg>
      <pc:sldChg chg="modSp mod">
        <pc:chgData name="Prateek Bansal" userId="816609b0-f9c4-4577-9da5-c68ea9fc689d" providerId="ADAL" clId="{A1546473-75C7-4BF4-9B4D-8FC952AC50E1}" dt="2024-11-17T07:39:46.633" v="682" actId="20577"/>
        <pc:sldMkLst>
          <pc:docMk/>
          <pc:sldMk cId="2508292802" sldId="800"/>
        </pc:sldMkLst>
      </pc:sldChg>
      <pc:sldChg chg="addSp delSp modSp mod">
        <pc:chgData name="Prateek Bansal" userId="816609b0-f9c4-4577-9da5-c68ea9fc689d" providerId="ADAL" clId="{A1546473-75C7-4BF4-9B4D-8FC952AC50E1}" dt="2024-11-17T07:38:59.809" v="666" actId="20577"/>
        <pc:sldMkLst>
          <pc:docMk/>
          <pc:sldMk cId="2104052989" sldId="810"/>
        </pc:sldMkLst>
      </pc:sldChg>
      <pc:sldChg chg="addSp delSp modSp mod delAnim">
        <pc:chgData name="Prateek Bansal" userId="816609b0-f9c4-4577-9da5-c68ea9fc689d" providerId="ADAL" clId="{A1546473-75C7-4BF4-9B4D-8FC952AC50E1}" dt="2024-11-17T07:25:43.334" v="634" actId="20577"/>
        <pc:sldMkLst>
          <pc:docMk/>
          <pc:sldMk cId="1400630128" sldId="841"/>
        </pc:sldMkLst>
      </pc:sldChg>
      <pc:sldChg chg="modSp mod">
        <pc:chgData name="Prateek Bansal" userId="816609b0-f9c4-4577-9da5-c68ea9fc689d" providerId="ADAL" clId="{A1546473-75C7-4BF4-9B4D-8FC952AC50E1}" dt="2024-11-17T08:03:22.395" v="1336" actId="113"/>
        <pc:sldMkLst>
          <pc:docMk/>
          <pc:sldMk cId="1410219032" sldId="845"/>
        </pc:sldMkLst>
      </pc:sldChg>
      <pc:sldChg chg="ord">
        <pc:chgData name="Prateek Bansal" userId="816609b0-f9c4-4577-9da5-c68ea9fc689d" providerId="ADAL" clId="{A1546473-75C7-4BF4-9B4D-8FC952AC50E1}" dt="2024-11-17T07:17:48.145" v="548"/>
        <pc:sldMkLst>
          <pc:docMk/>
          <pc:sldMk cId="4064090001" sldId="850"/>
        </pc:sldMkLst>
      </pc:sldChg>
      <pc:sldChg chg="modSp mod">
        <pc:chgData name="Prateek Bansal" userId="816609b0-f9c4-4577-9da5-c68ea9fc689d" providerId="ADAL" clId="{A1546473-75C7-4BF4-9B4D-8FC952AC50E1}" dt="2024-11-17T08:04:39.172" v="1340" actId="113"/>
        <pc:sldMkLst>
          <pc:docMk/>
          <pc:sldMk cId="506118793" sldId="873"/>
        </pc:sldMkLst>
      </pc:sldChg>
      <pc:sldChg chg="modSp mod">
        <pc:chgData name="Prateek Bansal" userId="816609b0-f9c4-4577-9da5-c68ea9fc689d" providerId="ADAL" clId="{A1546473-75C7-4BF4-9B4D-8FC952AC50E1}" dt="2024-11-17T07:20:09.871" v="553" actId="1076"/>
        <pc:sldMkLst>
          <pc:docMk/>
          <pc:sldMk cId="2290092808" sldId="887"/>
        </pc:sldMkLst>
      </pc:sldChg>
      <pc:sldChg chg="addSp delSp modSp mod delAnim">
        <pc:chgData name="Prateek Bansal" userId="816609b0-f9c4-4577-9da5-c68ea9fc689d" providerId="ADAL" clId="{A1546473-75C7-4BF4-9B4D-8FC952AC50E1}" dt="2024-11-17T08:04:28.005" v="1339" actId="1076"/>
        <pc:sldMkLst>
          <pc:docMk/>
          <pc:sldMk cId="3914416764" sldId="893"/>
        </pc:sldMkLst>
      </pc:sldChg>
      <pc:sldChg chg="del">
        <pc:chgData name="Prateek Bansal" userId="816609b0-f9c4-4577-9da5-c68ea9fc689d" providerId="ADAL" clId="{A1546473-75C7-4BF4-9B4D-8FC952AC50E1}" dt="2024-11-17T07:50:50.949" v="852" actId="47"/>
        <pc:sldMkLst>
          <pc:docMk/>
          <pc:sldMk cId="650945036" sldId="899"/>
        </pc:sldMkLst>
      </pc:sldChg>
      <pc:sldChg chg="del">
        <pc:chgData name="Prateek Bansal" userId="816609b0-f9c4-4577-9da5-c68ea9fc689d" providerId="ADAL" clId="{A1546473-75C7-4BF4-9B4D-8FC952AC50E1}" dt="2024-11-17T07:53:06.284" v="868" actId="47"/>
        <pc:sldMkLst>
          <pc:docMk/>
          <pc:sldMk cId="3365761478" sldId="900"/>
        </pc:sldMkLst>
      </pc:sldChg>
      <pc:sldChg chg="del">
        <pc:chgData name="Prateek Bansal" userId="816609b0-f9c4-4577-9da5-c68ea9fc689d" providerId="ADAL" clId="{A1546473-75C7-4BF4-9B4D-8FC952AC50E1}" dt="2024-11-17T07:53:06.284" v="868" actId="47"/>
        <pc:sldMkLst>
          <pc:docMk/>
          <pc:sldMk cId="4242432783" sldId="902"/>
        </pc:sldMkLst>
      </pc:sldChg>
      <pc:sldChg chg="del">
        <pc:chgData name="Prateek Bansal" userId="816609b0-f9c4-4577-9da5-c68ea9fc689d" providerId="ADAL" clId="{A1546473-75C7-4BF4-9B4D-8FC952AC50E1}" dt="2024-11-17T07:53:06.284" v="868" actId="47"/>
        <pc:sldMkLst>
          <pc:docMk/>
          <pc:sldMk cId="1726766152" sldId="903"/>
        </pc:sldMkLst>
      </pc:sldChg>
      <pc:sldChg chg="modSp mod">
        <pc:chgData name="Prateek Bansal" userId="816609b0-f9c4-4577-9da5-c68ea9fc689d" providerId="ADAL" clId="{A1546473-75C7-4BF4-9B4D-8FC952AC50E1}" dt="2024-11-17T07:51:22.226" v="867" actId="14100"/>
        <pc:sldMkLst>
          <pc:docMk/>
          <pc:sldMk cId="3351820451" sldId="904"/>
        </pc:sldMkLst>
      </pc:sldChg>
      <pc:sldChg chg="del">
        <pc:chgData name="Prateek Bansal" userId="816609b0-f9c4-4577-9da5-c68ea9fc689d" providerId="ADAL" clId="{A1546473-75C7-4BF4-9B4D-8FC952AC50E1}" dt="2024-11-17T07:51:04.983" v="854" actId="47"/>
        <pc:sldMkLst>
          <pc:docMk/>
          <pc:sldMk cId="1120766096" sldId="905"/>
        </pc:sldMkLst>
      </pc:sldChg>
      <pc:sldChg chg="addSp delSp modSp new mod ord setBg modClrScheme addAnim delAnim chgLayout">
        <pc:chgData name="Prateek Bansal" userId="816609b0-f9c4-4577-9da5-c68ea9fc689d" providerId="ADAL" clId="{A1546473-75C7-4BF4-9B4D-8FC952AC50E1}" dt="2024-11-17T07:08:32.820" v="283"/>
        <pc:sldMkLst>
          <pc:docMk/>
          <pc:sldMk cId="2673768446" sldId="906"/>
        </pc:sldMkLst>
      </pc:sldChg>
      <pc:sldChg chg="delSp modSp add del mod ord">
        <pc:chgData name="Prateek Bansal" userId="816609b0-f9c4-4577-9da5-c68ea9fc689d" providerId="ADAL" clId="{A1546473-75C7-4BF4-9B4D-8FC952AC50E1}" dt="2024-11-17T07:44:33.896" v="727" actId="47"/>
        <pc:sldMkLst>
          <pc:docMk/>
          <pc:sldMk cId="504969573" sldId="907"/>
        </pc:sldMkLst>
      </pc:sldChg>
      <pc:sldChg chg="addSp delSp modSp add mod">
        <pc:chgData name="Prateek Bansal" userId="816609b0-f9c4-4577-9da5-c68ea9fc689d" providerId="ADAL" clId="{A1546473-75C7-4BF4-9B4D-8FC952AC50E1}" dt="2024-11-17T07:59:45.849" v="1264" actId="1076"/>
        <pc:sldMkLst>
          <pc:docMk/>
          <pc:sldMk cId="1460573721" sldId="907"/>
        </pc:sldMkLst>
      </pc:sldChg>
      <pc:sldChg chg="addSp delSp modSp add mod ord">
        <pc:chgData name="Prateek Bansal" userId="816609b0-f9c4-4577-9da5-c68ea9fc689d" providerId="ADAL" clId="{A1546473-75C7-4BF4-9B4D-8FC952AC50E1}" dt="2024-11-17T08:02:55.503" v="1333" actId="14100"/>
        <pc:sldMkLst>
          <pc:docMk/>
          <pc:sldMk cId="2665589019" sldId="908"/>
        </pc:sldMkLst>
      </pc:sldChg>
      <pc:sldMasterChg chg="modSldLayout">
        <pc:chgData name="Prateek Bansal" userId="816609b0-f9c4-4577-9da5-c68ea9fc689d" providerId="ADAL" clId="{A1546473-75C7-4BF4-9B4D-8FC952AC50E1}" dt="2024-11-17T06:59:57.052" v="57" actId="20577"/>
        <pc:sldMasterMkLst>
          <pc:docMk/>
          <pc:sldMasterMk cId="0" sldId="2147483648"/>
        </pc:sldMasterMkLst>
        <pc:sldLayoutChg chg="modSp mod">
          <pc:chgData name="Prateek Bansal" userId="816609b0-f9c4-4577-9da5-c68ea9fc689d" providerId="ADAL" clId="{A1546473-75C7-4BF4-9B4D-8FC952AC50E1}" dt="2024-11-17T06:59:57.052" v="57" actId="20577"/>
          <pc:sldLayoutMkLst>
            <pc:docMk/>
            <pc:sldMasterMk cId="0" sldId="2147483648"/>
            <pc:sldLayoutMk cId="0" sldId="2147483649"/>
          </pc:sldLayoutMkLst>
        </pc:sldLayoutChg>
      </pc:sldMasterChg>
    </pc:docChg>
  </pc:docChgLst>
  <pc:docChgLst>
    <pc:chgData name="Prateek Bansal" userId="816609b0-f9c4-4577-9da5-c68ea9fc689d" providerId="ADAL" clId="{CF2AECAF-C20B-4BC6-A95B-89DE329DA575}"/>
    <pc:docChg chg="undo redo custSel addSld modSld modMainMaster">
      <pc:chgData name="Prateek Bansal" userId="816609b0-f9c4-4577-9da5-c68ea9fc689d" providerId="ADAL" clId="{CF2AECAF-C20B-4BC6-A95B-89DE329DA575}" dt="2025-01-13T13:04:21.847" v="146"/>
      <pc:docMkLst>
        <pc:docMk/>
      </pc:docMkLst>
      <pc:sldChg chg="add">
        <pc:chgData name="Prateek Bansal" userId="816609b0-f9c4-4577-9da5-c68ea9fc689d" providerId="ADAL" clId="{CF2AECAF-C20B-4BC6-A95B-89DE329DA575}" dt="2025-01-13T12:53:10.909" v="121"/>
        <pc:sldMkLst>
          <pc:docMk/>
          <pc:sldMk cId="2342404950" sldId="298"/>
        </pc:sldMkLst>
      </pc:sldChg>
      <pc:sldChg chg="delSp modSp mod">
        <pc:chgData name="Prateek Bansal" userId="816609b0-f9c4-4577-9da5-c68ea9fc689d" providerId="ADAL" clId="{CF2AECAF-C20B-4BC6-A95B-89DE329DA575}" dt="2025-01-13T12:49:53.762" v="86" actId="1076"/>
        <pc:sldMkLst>
          <pc:docMk/>
          <pc:sldMk cId="0" sldId="299"/>
        </pc:sldMkLst>
        <pc:spChg chg="mod">
          <ac:chgData name="Prateek Bansal" userId="816609b0-f9c4-4577-9da5-c68ea9fc689d" providerId="ADAL" clId="{CF2AECAF-C20B-4BC6-A95B-89DE329DA575}" dt="2025-01-13T12:49:53.762" v="86" actId="1076"/>
          <ac:spMkLst>
            <pc:docMk/>
            <pc:sldMk cId="0" sldId="299"/>
            <ac:spMk id="6" creationId="{624D2015-7C8F-0541-BDDA-329693C483D5}"/>
          </ac:spMkLst>
        </pc:spChg>
        <pc:picChg chg="mod">
          <ac:chgData name="Prateek Bansal" userId="816609b0-f9c4-4577-9da5-c68ea9fc689d" providerId="ADAL" clId="{CF2AECAF-C20B-4BC6-A95B-89DE329DA575}" dt="2025-01-13T12:49:49.748" v="85" actId="1076"/>
          <ac:picMkLst>
            <pc:docMk/>
            <pc:sldMk cId="0" sldId="299"/>
            <ac:picMk id="8" creationId="{6173636B-64F0-A8F2-5A95-3795F9F4FC93}"/>
          </ac:picMkLst>
        </pc:picChg>
      </pc:sldChg>
      <pc:sldChg chg="add">
        <pc:chgData name="Prateek Bansal" userId="816609b0-f9c4-4577-9da5-c68ea9fc689d" providerId="ADAL" clId="{CF2AECAF-C20B-4BC6-A95B-89DE329DA575}" dt="2025-01-13T12:53:10.909" v="121"/>
        <pc:sldMkLst>
          <pc:docMk/>
          <pc:sldMk cId="2555023522" sldId="300"/>
        </pc:sldMkLst>
      </pc:sldChg>
      <pc:sldChg chg="add">
        <pc:chgData name="Prateek Bansal" userId="816609b0-f9c4-4577-9da5-c68ea9fc689d" providerId="ADAL" clId="{CF2AECAF-C20B-4BC6-A95B-89DE329DA575}" dt="2025-01-13T12:53:10.909" v="121"/>
        <pc:sldMkLst>
          <pc:docMk/>
          <pc:sldMk cId="1088189537" sldId="301"/>
        </pc:sldMkLst>
      </pc:sldChg>
      <pc:sldChg chg="add">
        <pc:chgData name="Prateek Bansal" userId="816609b0-f9c4-4577-9da5-c68ea9fc689d" providerId="ADAL" clId="{CF2AECAF-C20B-4BC6-A95B-89DE329DA575}" dt="2025-01-13T12:53:10.909" v="121"/>
        <pc:sldMkLst>
          <pc:docMk/>
          <pc:sldMk cId="1583195989" sldId="302"/>
        </pc:sldMkLst>
      </pc:sldChg>
      <pc:sldChg chg="add">
        <pc:chgData name="Prateek Bansal" userId="816609b0-f9c4-4577-9da5-c68ea9fc689d" providerId="ADAL" clId="{CF2AECAF-C20B-4BC6-A95B-89DE329DA575}" dt="2025-01-13T13:04:21.847" v="146"/>
        <pc:sldMkLst>
          <pc:docMk/>
          <pc:sldMk cId="1258113833" sldId="867"/>
        </pc:sldMkLst>
      </pc:sldChg>
      <pc:sldChg chg="modSp add mod">
        <pc:chgData name="Prateek Bansal" userId="816609b0-f9c4-4577-9da5-c68ea9fc689d" providerId="ADAL" clId="{CF2AECAF-C20B-4BC6-A95B-89DE329DA575}" dt="2025-01-13T12:50:57.782" v="120" actId="20577"/>
        <pc:sldMkLst>
          <pc:docMk/>
          <pc:sldMk cId="1460573721" sldId="907"/>
        </pc:sldMkLst>
        <pc:spChg chg="mod">
          <ac:chgData name="Prateek Bansal" userId="816609b0-f9c4-4577-9da5-c68ea9fc689d" providerId="ADAL" clId="{CF2AECAF-C20B-4BC6-A95B-89DE329DA575}" dt="2025-01-13T12:50:57.782" v="120" actId="20577"/>
          <ac:spMkLst>
            <pc:docMk/>
            <pc:sldMk cId="1460573721" sldId="907"/>
            <ac:spMk id="2" creationId="{3DBCC241-015B-D8A5-F69E-FDD0EAB30A34}"/>
          </ac:spMkLst>
        </pc:spChg>
      </pc:sldChg>
      <pc:sldChg chg="addSp delSp modSp add mod">
        <pc:chgData name="Prateek Bansal" userId="816609b0-f9c4-4577-9da5-c68ea9fc689d" providerId="ADAL" clId="{CF2AECAF-C20B-4BC6-A95B-89DE329DA575}" dt="2025-01-13T12:58:17.293" v="144" actId="478"/>
        <pc:sldMkLst>
          <pc:docMk/>
          <pc:sldMk cId="0" sldId="911"/>
        </pc:sldMkLst>
      </pc:sldChg>
      <pc:sldChg chg="add">
        <pc:chgData name="Prateek Bansal" userId="816609b0-f9c4-4577-9da5-c68ea9fc689d" providerId="ADAL" clId="{CF2AECAF-C20B-4BC6-A95B-89DE329DA575}" dt="2025-01-13T12:53:10.909" v="121"/>
        <pc:sldMkLst>
          <pc:docMk/>
          <pc:sldMk cId="2351057964" sldId="912"/>
        </pc:sldMkLst>
      </pc:sldChg>
      <pc:sldChg chg="delSp modSp new mod">
        <pc:chgData name="Prateek Bansal" userId="816609b0-f9c4-4577-9da5-c68ea9fc689d" providerId="ADAL" clId="{CF2AECAF-C20B-4BC6-A95B-89DE329DA575}" dt="2025-01-13T12:58:17.868" v="145" actId="14100"/>
        <pc:sldMkLst>
          <pc:docMk/>
          <pc:sldMk cId="3950225335" sldId="913"/>
        </pc:sldMkLst>
      </pc:sldChg>
      <pc:sldMasterChg chg="modSldLayout">
        <pc:chgData name="Prateek Bansal" userId="816609b0-f9c4-4577-9da5-c68ea9fc689d" providerId="ADAL" clId="{CF2AECAF-C20B-4BC6-A95B-89DE329DA575}" dt="2025-01-13T12:54:19.944" v="126" actId="20577"/>
        <pc:sldMasterMkLst>
          <pc:docMk/>
          <pc:sldMasterMk cId="0" sldId="2147483648"/>
        </pc:sldMasterMkLst>
        <pc:sldLayoutChg chg="modSp mod">
          <pc:chgData name="Prateek Bansal" userId="816609b0-f9c4-4577-9da5-c68ea9fc689d" providerId="ADAL" clId="{CF2AECAF-C20B-4BC6-A95B-89DE329DA575}" dt="2025-01-13T12:54:19.944" v="126" actId="20577"/>
          <pc:sldLayoutMkLst>
            <pc:docMk/>
            <pc:sldMasterMk cId="0" sldId="2147483648"/>
            <pc:sldLayoutMk cId="0" sldId="2147483649"/>
          </pc:sldLayoutMkLst>
          <pc:spChg chg="mod">
            <ac:chgData name="Prateek Bansal" userId="816609b0-f9c4-4577-9da5-c68ea9fc689d" providerId="ADAL" clId="{CF2AECAF-C20B-4BC6-A95B-89DE329DA575}" dt="2025-01-13T12:46:48.463" v="81" actId="20577"/>
            <ac:spMkLst>
              <pc:docMk/>
              <pc:sldMasterMk cId="0" sldId="2147483648"/>
              <pc:sldLayoutMk cId="0" sldId="2147483649"/>
              <ac:spMk id="22" creationId="{00000000-0000-0000-0000-000000000000}"/>
            </ac:spMkLst>
          </pc:spChg>
        </pc:sldLayoutChg>
      </pc:sldMasterChg>
    </pc:docChg>
  </pc:docChgLst>
  <pc:docChgLst>
    <pc:chgData name="Prateek Bansal" userId="816609b0-f9c4-4577-9da5-c68ea9fc689d" providerId="ADAL" clId="{EEADB134-5B93-40DE-B815-8AE4A545A5F2}"/>
    <pc:docChg chg="undo custSel modSld">
      <pc:chgData name="Prateek Bansal" userId="816609b0-f9c4-4577-9da5-c68ea9fc689d" providerId="ADAL" clId="{EEADB134-5B93-40DE-B815-8AE4A545A5F2}" dt="2025-03-08T23:49:10.584" v="46" actId="1076"/>
      <pc:docMkLst>
        <pc:docMk/>
      </pc:docMkLst>
      <pc:sldChg chg="modSp mod">
        <pc:chgData name="Prateek Bansal" userId="816609b0-f9c4-4577-9da5-c68ea9fc689d" providerId="ADAL" clId="{EEADB134-5B93-40DE-B815-8AE4A545A5F2}" dt="2025-03-08T23:39:04.320" v="31" actId="14100"/>
        <pc:sldMkLst>
          <pc:docMk/>
          <pc:sldMk cId="0" sldId="274"/>
        </pc:sldMkLst>
        <pc:spChg chg="mod">
          <ac:chgData name="Prateek Bansal" userId="816609b0-f9c4-4577-9da5-c68ea9fc689d" providerId="ADAL" clId="{EEADB134-5B93-40DE-B815-8AE4A545A5F2}" dt="2025-03-08T23:39:04.320" v="31" actId="14100"/>
          <ac:spMkLst>
            <pc:docMk/>
            <pc:sldMk cId="0" sldId="274"/>
            <ac:spMk id="375" creationId="{00000000-0000-0000-0000-000000000000}"/>
          </ac:spMkLst>
        </pc:spChg>
      </pc:sldChg>
      <pc:sldChg chg="modSp mod">
        <pc:chgData name="Prateek Bansal" userId="816609b0-f9c4-4577-9da5-c68ea9fc689d" providerId="ADAL" clId="{EEADB134-5B93-40DE-B815-8AE4A545A5F2}" dt="2025-03-08T23:37:52.083" v="0" actId="1076"/>
        <pc:sldMkLst>
          <pc:docMk/>
          <pc:sldMk cId="537549247" sldId="909"/>
        </pc:sldMkLst>
        <pc:spChg chg="mod">
          <ac:chgData name="Prateek Bansal" userId="816609b0-f9c4-4577-9da5-c68ea9fc689d" providerId="ADAL" clId="{EEADB134-5B93-40DE-B815-8AE4A545A5F2}" dt="2025-03-08T23:37:52.083" v="0" actId="1076"/>
          <ac:spMkLst>
            <pc:docMk/>
            <pc:sldMk cId="537549247" sldId="909"/>
            <ac:spMk id="2" creationId="{0738CFC9-78D6-2A6B-F39E-0DD99EAD8B8D}"/>
          </ac:spMkLst>
        </pc:spChg>
      </pc:sldChg>
      <pc:sldChg chg="modSp mod">
        <pc:chgData name="Prateek Bansal" userId="816609b0-f9c4-4577-9da5-c68ea9fc689d" providerId="ADAL" clId="{EEADB134-5B93-40DE-B815-8AE4A545A5F2}" dt="2025-03-08T23:41:57.362" v="32" actId="20577"/>
        <pc:sldMkLst>
          <pc:docMk/>
          <pc:sldMk cId="3344299773" sldId="918"/>
        </pc:sldMkLst>
        <pc:spChg chg="mod">
          <ac:chgData name="Prateek Bansal" userId="816609b0-f9c4-4577-9da5-c68ea9fc689d" providerId="ADAL" clId="{EEADB134-5B93-40DE-B815-8AE4A545A5F2}" dt="2025-03-08T23:41:57.362" v="32" actId="20577"/>
          <ac:spMkLst>
            <pc:docMk/>
            <pc:sldMk cId="3344299773" sldId="918"/>
            <ac:spMk id="4" creationId="{7D991B8B-C8E4-3036-D239-2747A5E9AFC2}"/>
          </ac:spMkLst>
        </pc:spChg>
      </pc:sldChg>
      <pc:sldChg chg="modSp mod">
        <pc:chgData name="Prateek Bansal" userId="816609b0-f9c4-4577-9da5-c68ea9fc689d" providerId="ADAL" clId="{EEADB134-5B93-40DE-B815-8AE4A545A5F2}" dt="2025-03-08T23:43:56.308" v="38" actId="1076"/>
        <pc:sldMkLst>
          <pc:docMk/>
          <pc:sldMk cId="362870886" sldId="919"/>
        </pc:sldMkLst>
        <pc:picChg chg="mod modCrop">
          <ac:chgData name="Prateek Bansal" userId="816609b0-f9c4-4577-9da5-c68ea9fc689d" providerId="ADAL" clId="{EEADB134-5B93-40DE-B815-8AE4A545A5F2}" dt="2025-03-08T23:43:56.308" v="38" actId="1076"/>
          <ac:picMkLst>
            <pc:docMk/>
            <pc:sldMk cId="362870886" sldId="919"/>
            <ac:picMk id="6" creationId="{51DA99C2-7D4C-AB76-F1F1-DDE8469E1F93}"/>
          </ac:picMkLst>
        </pc:picChg>
      </pc:sldChg>
      <pc:sldChg chg="delSp modSp mod">
        <pc:chgData name="Prateek Bansal" userId="816609b0-f9c4-4577-9da5-c68ea9fc689d" providerId="ADAL" clId="{EEADB134-5B93-40DE-B815-8AE4A545A5F2}" dt="2025-03-08T23:49:10.584" v="46" actId="1076"/>
        <pc:sldMkLst>
          <pc:docMk/>
          <pc:sldMk cId="2615297994" sldId="932"/>
        </pc:sldMkLst>
        <pc:spChg chg="mod">
          <ac:chgData name="Prateek Bansal" userId="816609b0-f9c4-4577-9da5-c68ea9fc689d" providerId="ADAL" clId="{EEADB134-5B93-40DE-B815-8AE4A545A5F2}" dt="2025-03-08T23:48:36.954" v="41" actId="1076"/>
          <ac:spMkLst>
            <pc:docMk/>
            <pc:sldMk cId="2615297994" sldId="932"/>
            <ac:spMk id="9" creationId="{C9410F13-3DC3-D6D1-01B9-0AD353C1DB55}"/>
          </ac:spMkLst>
        </pc:spChg>
        <pc:picChg chg="mod modCrop">
          <ac:chgData name="Prateek Bansal" userId="816609b0-f9c4-4577-9da5-c68ea9fc689d" providerId="ADAL" clId="{EEADB134-5B93-40DE-B815-8AE4A545A5F2}" dt="2025-03-08T23:49:10.584" v="46" actId="1076"/>
          <ac:picMkLst>
            <pc:docMk/>
            <pc:sldMk cId="2615297994" sldId="932"/>
            <ac:picMk id="7" creationId="{5D03E66D-7110-02CC-0AD1-90C644A598C3}"/>
          </ac:picMkLst>
        </pc:picChg>
        <pc:picChg chg="del">
          <ac:chgData name="Prateek Bansal" userId="816609b0-f9c4-4577-9da5-c68ea9fc689d" providerId="ADAL" clId="{EEADB134-5B93-40DE-B815-8AE4A545A5F2}" dt="2025-03-08T23:48:29.281" v="39" actId="478"/>
          <ac:picMkLst>
            <pc:docMk/>
            <pc:sldMk cId="2615297994" sldId="932"/>
            <ac:picMk id="8" creationId="{AECFBBED-58A2-98FE-91A7-699EA0F016C4}"/>
          </ac:picMkLst>
        </pc:picChg>
      </pc:sldChg>
    </pc:docChg>
  </pc:docChgLst>
  <pc:docChgLst>
    <pc:chgData name="Prateek Bansal" userId="816609b0-f9c4-4577-9da5-c68ea9fc689d" providerId="ADAL" clId="{DFE35162-7C05-4C85-B0DB-BCD80D38DE82}"/>
    <pc:docChg chg="modSld">
      <pc:chgData name="Prateek Bansal" userId="816609b0-f9c4-4577-9da5-c68ea9fc689d" providerId="ADAL" clId="{DFE35162-7C05-4C85-B0DB-BCD80D38DE82}" dt="2025-03-09T00:00:38.827" v="1" actId="1076"/>
      <pc:docMkLst>
        <pc:docMk/>
      </pc:docMkLst>
      <pc:sldChg chg="modSp mod">
        <pc:chgData name="Prateek Bansal" userId="816609b0-f9c4-4577-9da5-c68ea9fc689d" providerId="ADAL" clId="{DFE35162-7C05-4C85-B0DB-BCD80D38DE82}" dt="2025-03-09T00:00:38.827" v="1" actId="1076"/>
        <pc:sldMkLst>
          <pc:docMk/>
          <pc:sldMk cId="0" sldId="256"/>
        </pc:sldMkLst>
        <pc:spChg chg="mod">
          <ac:chgData name="Prateek Bansal" userId="816609b0-f9c4-4577-9da5-c68ea9fc689d" providerId="ADAL" clId="{DFE35162-7C05-4C85-B0DB-BCD80D38DE82}" dt="2025-03-09T00:00:38.827" v="1" actId="1076"/>
          <ac:spMkLst>
            <pc:docMk/>
            <pc:sldMk cId="0" sldId="256"/>
            <ac:spMk id="9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028440" cy="351737"/>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1"/>
            <a:ext cx="4028440" cy="351737"/>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1736"/>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9E5C77E5-9455-FAE4-3399-600FEDF26E47}"/>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3713C2FA-E892-9779-3103-C9A67CEDA32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93D6A865-4EEC-901E-CD07-EB9119E2D480}"/>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1662ED5D-4347-F77A-288D-9E23690F5F37}"/>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48281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Should we say 8:10 and 8:50 and 20:10 and 20:50? You can do this for SC. The time resolution in HTS data is hourly.</a:t>
            </a:r>
            <a:endParaRPr/>
          </a:p>
        </p:txBody>
      </p:sp>
      <p:sp>
        <p:nvSpPr>
          <p:cNvPr id="273" name="Google Shape;273;p1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Should not the duration be 1 and 1, instead of 8 and 11, in Z_bar?</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How can arrival an departure time be same in T? </a:t>
            </a:r>
            <a:endParaRPr/>
          </a:p>
        </p:txBody>
      </p:sp>
      <p:sp>
        <p:nvSpPr>
          <p:cNvPr id="283" name="Google Shape;283;p1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1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312" name="Google Shape;312;p1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210" name="Google Shape;210;p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324" name="Google Shape;324;p1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8: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8: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354" name="Google Shape;354;p18: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Why is it important to “separate S_bar and T_bar”? I see the reason while reading the document. Here, the reasoning of independence of T_bar with X_i and y_j is more important for the first equation. </a:t>
            </a:r>
            <a:endParaRPr>
              <a:latin typeface="Times New Roman"/>
              <a:ea typeface="Times New Roman"/>
              <a:cs typeface="Times New Roman"/>
              <a:sym typeface="Times New Roman"/>
            </a:endParaRPr>
          </a:p>
        </p:txBody>
      </p:sp>
      <p:sp>
        <p:nvSpPr>
          <p:cNvPr id="371" name="Google Shape;371;p1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7: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1. How do we go from S_bar to S and T_bar to T? </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2. Where is Y coming into picture specifically? </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3. What S and S_bar specifically? Joint distribution of a sequence of locations? And same for T_bar</a:t>
            </a:r>
            <a:endParaRPr>
              <a:latin typeface="Times New Roman"/>
              <a:ea typeface="Times New Roman"/>
              <a:cs typeface="Times New Roman"/>
              <a:sym typeface="Times New Roman"/>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4. Similarly, y is a joint distribution of purpose and travel mode for a trip or for a sequence of trips? Should not we first generate the number of trips? How do we ensure that if there are three trips, exactly three locations are generated? Is that the reason why we have Z_bar in generating spatial and temporal attributes? However, is not Z_bar just have number of transit trips in a day not all trips. The process of generating trip chain is bit unclear.</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5. Why do we call red boxes spatial and temporal imputation when we are just taking linear combinations? </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6. Why is there no connection between spatial and temporal imputation, specially important because we do S_bar,Z_bar,C_k for spatial but for temporal we do S_bar, T_bar, and Z_bar (i.e., spatial component is involved while evaluating temporal spatial combination). </a:t>
            </a:r>
            <a:endParaRPr/>
          </a:p>
        </p:txBody>
      </p:sp>
      <p:sp>
        <p:nvSpPr>
          <p:cNvPr id="338" name="Google Shape;338;p17: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Should not the duration be 1 and 1, instead of 8 and 11, in Z_bar?</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How can arrival an departure time be same in T? </a:t>
            </a:r>
            <a:endParaRPr/>
          </a:p>
        </p:txBody>
      </p:sp>
      <p:sp>
        <p:nvSpPr>
          <p:cNvPr id="97" name="Google Shape;97;p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SzPts val="1400"/>
              <a:buNone/>
            </a:pPr>
            <a:endParaRPr dirty="0"/>
          </a:p>
        </p:txBody>
      </p:sp>
      <p:sp>
        <p:nvSpPr>
          <p:cNvPr id="171" name="Google Shape;171;p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23528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SzPts val="1400"/>
              <a:buNone/>
            </a:pPr>
            <a:endParaRPr dirty="0"/>
          </a:p>
        </p:txBody>
      </p:sp>
      <p:sp>
        <p:nvSpPr>
          <p:cNvPr id="171" name="Google Shape;171;p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95925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39: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39: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How did we decide K? </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I think last column of the second table should be excluded.</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What is divergence? </a:t>
            </a:r>
            <a:endParaRPr/>
          </a:p>
        </p:txBody>
      </p:sp>
      <p:sp>
        <p:nvSpPr>
          <p:cNvPr id="828" name="Google Shape;828;p39: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41: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41: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How did we decide K? </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I think last column of the second table should be excluded.</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What is divergence? </a:t>
            </a:r>
            <a:endParaRPr/>
          </a:p>
        </p:txBody>
      </p:sp>
      <p:sp>
        <p:nvSpPr>
          <p:cNvPr id="882" name="Google Shape;882;p41: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3" name="Google Shape;903;p42: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904" name="Google Shape;904;p42: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2ECB4-2B9D-C8D0-F97D-1D91E0B6D4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7FAE7-91FE-E57D-47ED-8B8B58A76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49C14-AD6E-D996-A6D1-E08CE99588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F139BF-724A-158C-76DB-7A8217534E34}"/>
              </a:ext>
            </a:extLst>
          </p:cNvPr>
          <p:cNvSpPr>
            <a:spLocks noGrp="1"/>
          </p:cNvSpPr>
          <p:nvPr>
            <p:ph type="sldNum" sz="quarter" idx="5"/>
          </p:nvPr>
        </p:nvSpPr>
        <p:spPr/>
        <p:txBody>
          <a:bodyPr/>
          <a:lstStyle/>
          <a:p>
            <a:fld id="{4B4A569A-9788-4689-ACEA-A10FBF8AA228}" type="slidenum">
              <a:rPr lang="en-US" smtClean="0"/>
              <a:t>26</a:t>
            </a:fld>
            <a:endParaRPr lang="en-US"/>
          </a:p>
        </p:txBody>
      </p:sp>
    </p:spTree>
    <p:extLst>
      <p:ext uri="{BB962C8B-B14F-4D97-AF65-F5344CB8AC3E}">
        <p14:creationId xmlns:p14="http://schemas.microsoft.com/office/powerpoint/2010/main" val="1445967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2686CA47-360E-69F7-E7E1-A7846E49C24A}"/>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2B1E2F40-C172-C4E9-27D4-9F656F58A75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581C6451-8A24-C291-CFDA-3ECA7D6C3409}"/>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382221E9-B032-D125-E7D0-17B8AFA02A76}"/>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73622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AEEA438-B1F8-4B87-0FAD-0924C5744DDF}"/>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71B633F0-A662-8FB1-27E3-A16E075BBCF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02534DC2-0D62-F0DE-0361-ACE76BFE28CC}"/>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8D4D9B26-6FA8-009F-D857-645A9EFDA6AC}"/>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039638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F7E490EC-F5E4-AF34-E789-83C4A0E82410}"/>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8AF00021-4CD3-015F-C06D-5C07C05ADDF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31E36C12-F0C3-558F-9C8F-644BAE07F465}"/>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3EFCC7F7-D982-12AF-C1B3-922889226842}"/>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2079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DFE4190-0594-BBD3-F471-8498D8D50E35}"/>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07746118-05B3-E9EF-11B9-DEEBA8281DCD}"/>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75DDC874-10AB-96B2-A6EC-CC35C12C1FD5}"/>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2DAC6BA8-284D-2D28-4B38-6C91D9A92DAC}"/>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17148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2A0CF8ED-C136-45C9-B658-19211491EC68}"/>
            </a:ext>
          </a:extLst>
        </p:cNvPr>
        <p:cNvGrpSpPr/>
        <p:nvPr/>
      </p:nvGrpSpPr>
      <p:grpSpPr>
        <a:xfrm>
          <a:off x="0" y="0"/>
          <a:ext cx="0" cy="0"/>
          <a:chOff x="0" y="0"/>
          <a:chExt cx="0" cy="0"/>
        </a:xfrm>
      </p:grpSpPr>
      <p:sp>
        <p:nvSpPr>
          <p:cNvPr id="95" name="Google Shape;95;p2:notes">
            <a:extLst>
              <a:ext uri="{FF2B5EF4-FFF2-40B4-BE49-F238E27FC236}">
                <a16:creationId xmlns:a16="http://schemas.microsoft.com/office/drawing/2014/main" id="{609E531D-189C-7945-415B-8ADCEBB0D55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a:extLst>
              <a:ext uri="{FF2B5EF4-FFF2-40B4-BE49-F238E27FC236}">
                <a16:creationId xmlns:a16="http://schemas.microsoft.com/office/drawing/2014/main" id="{B974976E-2176-1504-AF89-DBE24175C973}"/>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Should not the duration be 1 and 1, instead of 8 and 11, in Z_bar?</a:t>
            </a:r>
            <a:endParaRPr/>
          </a:p>
          <a:p>
            <a:pPr marL="0" lvl="0" indent="0" algn="l" rtl="0">
              <a:lnSpc>
                <a:spcPct val="107000"/>
              </a:lnSpc>
              <a:spcBef>
                <a:spcPts val="815"/>
              </a:spcBef>
              <a:spcAft>
                <a:spcPts val="0"/>
              </a:spcAft>
              <a:buNone/>
            </a:pPr>
            <a:r>
              <a:rPr lang="en-US">
                <a:latin typeface="Times New Roman"/>
                <a:ea typeface="Times New Roman"/>
                <a:cs typeface="Times New Roman"/>
                <a:sym typeface="Times New Roman"/>
              </a:rPr>
              <a:t>How can arrival an departure time be same in T? </a:t>
            </a:r>
            <a:endParaRPr/>
          </a:p>
        </p:txBody>
      </p:sp>
      <p:sp>
        <p:nvSpPr>
          <p:cNvPr id="97" name="Google Shape;97;p2:notes">
            <a:extLst>
              <a:ext uri="{FF2B5EF4-FFF2-40B4-BE49-F238E27FC236}">
                <a16:creationId xmlns:a16="http://schemas.microsoft.com/office/drawing/2014/main" id="{B8B16581-5D53-A738-7A71-6F0326927BCA}"/>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69642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2C1FD053-B269-5727-1B00-25566AB01937}"/>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64DD43DC-0249-F486-06EB-0F1EA720FDAE}"/>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CB05BB3C-5B05-EE09-98EA-79E48C09BC0C}"/>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B10CBC94-7E3C-2C67-9E08-F640BF432006}"/>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403051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A70EC37-7FCF-5928-7E1C-FF9AB151E003}"/>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08B1698C-3641-94DC-3BC7-21B259DEA49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E0324106-7E73-25F2-48FF-9951CA3F9248}"/>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D7C9294A-61BD-8B3A-6796-85927D1E03F4}"/>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030557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EDF1DB7-94DE-8271-AE96-24EFEE4CEAA7}"/>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529613BB-A6C8-3CEB-43FD-01ED69EB419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196C1C06-9AD3-FCA7-9196-64E7FD99C96F}"/>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DE193B2E-821E-5001-8F69-463C69D5B7DC}"/>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250164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0BE8513D-CA6C-4928-FEDA-16D58058509A}"/>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12FE12AD-8BA4-3BB6-6B77-08F3A8639647}"/>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02E75CF2-EF29-1854-E54C-CAC3F8A6BF3D}"/>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1705CBBD-689E-4EF6-DCED-B6E9FB1664C8}"/>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966619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CC029467-3EFC-D2CB-4D9D-3FFA198526EE}"/>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A2C6F13F-CA3A-7137-6DAA-F12F807F0DBB}"/>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D4745A6B-04CE-AB81-53F1-103D20CC3158}"/>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B91682E3-10D8-9681-5940-20D0A1C2A7C6}"/>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176504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4784B79-B8A5-B18E-BE7A-1DBEBAB850F7}"/>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460359F8-6883-3CA6-B053-660FC851240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5FD0DE63-5AEC-6C6C-B027-3FFD30F41C52}"/>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BDB06F08-8EA2-42DF-FB10-1C39D66D491B}"/>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492506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46DA74C-0C71-BEE5-674E-ABA4D6D6D9AE}"/>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40ED4321-73A9-30CA-F1CB-971B0500588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15D3BE4C-2FE1-C13E-E3D1-3EE21017A785}"/>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B427BD88-48BF-4B63-2FC8-64289E1A0E49}"/>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353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3F3722D7-B11D-B2F1-D496-2477E897D790}"/>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F78E2371-7D93-DF9A-0D58-45F198FD0A0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157CB16B-5C78-163D-ED19-89552F25F14A}"/>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F19E8B5B-09ED-479C-F2E8-403DDA7D593F}"/>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826224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4479A288-5F29-99C3-6018-C8AC49C3EB5E}"/>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014D4652-F70C-8A6A-8C45-AA04C794AC8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CA199FD2-6929-F363-DD95-DD8B849C8A9A}"/>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3999F9B1-A5F5-69F9-092A-B871CE8730E5}"/>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807264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3719FB3-00B3-FEBE-5519-DCBF1A9D5B53}"/>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C1C252B2-698A-768C-1764-1C8BA417AAD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0412E46D-6530-7C7B-48D1-703BFFA39745}"/>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C956CCA6-B0C3-2105-5E69-296090B3DAFB}"/>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83962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Use sc data to improve for transit travelers.</a:t>
            </a:r>
            <a:endParaRPr/>
          </a:p>
        </p:txBody>
      </p:sp>
      <p:sp>
        <p:nvSpPr>
          <p:cNvPr id="109" name="Google Shape;109;p3: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4838870-881A-40BC-041F-016A15B791B8}"/>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0E5B8487-25AA-BA7D-883F-A4A816D4060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DD5F336A-DEF8-A8A5-9EFA-75BD95DDC798}"/>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6622725A-52E0-883F-6466-A47342C5EA59}"/>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756006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8B00A2E-4586-29D9-E190-D9F277C019C4}"/>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CE989A50-121A-F6B7-6906-10FBF44D8FF1}"/>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302BFF56-BE58-E751-6BC6-5036C376E5B2}"/>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3F8EBF85-8547-5A47-53F2-EC49F8AE7522}"/>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936062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7FC17EEE-BE56-953A-70BD-B1E3F8D92E83}"/>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069984C6-5320-99EE-01CF-993BEFE80954}"/>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523336B2-3A88-9098-4B32-3FA721D2EBBB}"/>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7717E3C7-F019-87F4-8E19-5BD32DDD4BA4}"/>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88144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DD31C080-7C50-7F87-81C0-962D245DA264}"/>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9D597FA3-2532-5F47-3CD2-B8FE2E2573E0}"/>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9AFF5DB3-588C-8475-FB34-93DEEF790443}"/>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A45F4E74-44B6-3A68-AA64-119957A539D2}"/>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794406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C096C451-77B0-D656-B035-BBD89A4B52C3}"/>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74D8BE4D-1AAA-F3E3-E0F5-B85348352C29}"/>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272713E2-4CF3-C410-DF32-97B9A11DC997}"/>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5ECBC3CC-5094-2179-A6C8-56D4B1C7D4FA}"/>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2649782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9492AEE6-D5C6-EAFA-2C0C-FC9798899E7C}"/>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14FF23A9-C145-8E7B-E433-49A55481737A}"/>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70BD44DD-6AA4-51EE-8B29-28621CA8285C}"/>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928B20A2-916F-219E-9C64-B514E1BAE0E0}"/>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2749957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973AEAF0-DFC1-4E40-4E6B-78CB74724BFA}"/>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A19AFA68-79C5-759E-E5B5-1D59BBD91168}"/>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DFDDAF84-B805-1E9C-FD77-686420122972}"/>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34995EF7-0B41-C440-62B6-6BBAAC034F69}"/>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223620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BCF63ADF-DBA4-C58B-214A-E188AD2E546C}"/>
            </a:ext>
          </a:extLst>
        </p:cNvPr>
        <p:cNvGrpSpPr/>
        <p:nvPr/>
      </p:nvGrpSpPr>
      <p:grpSpPr>
        <a:xfrm>
          <a:off x="0" y="0"/>
          <a:ext cx="0" cy="0"/>
          <a:chOff x="0" y="0"/>
          <a:chExt cx="0" cy="0"/>
        </a:xfrm>
      </p:grpSpPr>
      <p:sp>
        <p:nvSpPr>
          <p:cNvPr id="188" name="Google Shape;188;p7:notes">
            <a:extLst>
              <a:ext uri="{FF2B5EF4-FFF2-40B4-BE49-F238E27FC236}">
                <a16:creationId xmlns:a16="http://schemas.microsoft.com/office/drawing/2014/main" id="{3B789DE0-6CD9-CF5D-E714-96770B1FEF25}"/>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7:notes">
            <a:extLst>
              <a:ext uri="{FF2B5EF4-FFF2-40B4-BE49-F238E27FC236}">
                <a16:creationId xmlns:a16="http://schemas.microsoft.com/office/drawing/2014/main" id="{002D9D93-315A-E828-CEAF-2465B6A1C7A3}"/>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90" name="Google Shape;190;p7:notes">
            <a:extLst>
              <a:ext uri="{FF2B5EF4-FFF2-40B4-BE49-F238E27FC236}">
                <a16:creationId xmlns:a16="http://schemas.microsoft.com/office/drawing/2014/main" id="{8B124099-3720-5D00-2449-2FD3ECE73B2A}"/>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703970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4:notes"/>
          <p:cNvSpPr txBox="1">
            <a:spLocks noGrp="1"/>
          </p:cNvSpPr>
          <p:nvPr>
            <p:ph type="body" idx="1"/>
          </p:nvPr>
        </p:nvSpPr>
        <p:spPr>
          <a:xfrm>
            <a:off x="929640" y="3373754"/>
            <a:ext cx="7437120" cy="2760346"/>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19" name="Google Shape;919;p4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Use sc data to improve for transit travelers.</a:t>
            </a:r>
            <a:endParaRPr/>
          </a:p>
        </p:txBody>
      </p:sp>
      <p:sp>
        <p:nvSpPr>
          <p:cNvPr id="139" name="Google Shape;139;p4: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5: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r>
              <a:rPr lang="en-US">
                <a:latin typeface="Times New Roman"/>
                <a:ea typeface="Times New Roman"/>
                <a:cs typeface="Times New Roman"/>
                <a:sym typeface="Times New Roman"/>
              </a:rPr>
              <a:t>Use sc data to improve for transit travelers.</a:t>
            </a:r>
            <a:endParaRPr/>
          </a:p>
        </p:txBody>
      </p:sp>
      <p:sp>
        <p:nvSpPr>
          <p:cNvPr id="171" name="Google Shape;171;p5: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6:notes"/>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81" name="Google Shape;181;p6:notes"/>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AA5162A9-6755-26A7-0C90-50A9AFD157DD}"/>
            </a:ext>
          </a:extLst>
        </p:cNvPr>
        <p:cNvGrpSpPr/>
        <p:nvPr/>
      </p:nvGrpSpPr>
      <p:grpSpPr>
        <a:xfrm>
          <a:off x="0" y="0"/>
          <a:ext cx="0" cy="0"/>
          <a:chOff x="0" y="0"/>
          <a:chExt cx="0" cy="0"/>
        </a:xfrm>
      </p:grpSpPr>
      <p:sp>
        <p:nvSpPr>
          <p:cNvPr id="179" name="Google Shape;179;p6:notes">
            <a:extLst>
              <a:ext uri="{FF2B5EF4-FFF2-40B4-BE49-F238E27FC236}">
                <a16:creationId xmlns:a16="http://schemas.microsoft.com/office/drawing/2014/main" id="{AB3DF0AE-E95A-284F-22A2-E3247000539C}"/>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6:notes">
            <a:extLst>
              <a:ext uri="{FF2B5EF4-FFF2-40B4-BE49-F238E27FC236}">
                <a16:creationId xmlns:a16="http://schemas.microsoft.com/office/drawing/2014/main" id="{8E02EB43-5BB0-EC9D-39CC-551A5112052B}"/>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81" name="Google Shape;181;p6:notes">
            <a:extLst>
              <a:ext uri="{FF2B5EF4-FFF2-40B4-BE49-F238E27FC236}">
                <a16:creationId xmlns:a16="http://schemas.microsoft.com/office/drawing/2014/main" id="{6EF548E1-5108-5034-37D3-9AED933F729E}"/>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858005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7E857C0A-5685-3CDF-5162-F8ECA1A188FB}"/>
            </a:ext>
          </a:extLst>
        </p:cNvPr>
        <p:cNvGrpSpPr/>
        <p:nvPr/>
      </p:nvGrpSpPr>
      <p:grpSpPr>
        <a:xfrm>
          <a:off x="0" y="0"/>
          <a:ext cx="0" cy="0"/>
          <a:chOff x="0" y="0"/>
          <a:chExt cx="0" cy="0"/>
        </a:xfrm>
      </p:grpSpPr>
      <p:sp>
        <p:nvSpPr>
          <p:cNvPr id="179" name="Google Shape;179;p6:notes">
            <a:extLst>
              <a:ext uri="{FF2B5EF4-FFF2-40B4-BE49-F238E27FC236}">
                <a16:creationId xmlns:a16="http://schemas.microsoft.com/office/drawing/2014/main" id="{B8B9CE74-9B1E-8738-5176-F04737493893}"/>
              </a:ext>
            </a:extLst>
          </p:cNvPr>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6:notes">
            <a:extLst>
              <a:ext uri="{FF2B5EF4-FFF2-40B4-BE49-F238E27FC236}">
                <a16:creationId xmlns:a16="http://schemas.microsoft.com/office/drawing/2014/main" id="{F75A1305-157A-7214-C868-6A5F577344B5}"/>
              </a:ext>
            </a:extLst>
          </p:cNvPr>
          <p:cNvSpPr txBox="1">
            <a:spLocks noGrp="1"/>
          </p:cNvSpPr>
          <p:nvPr>
            <p:ph type="body" idx="1"/>
          </p:nvPr>
        </p:nvSpPr>
        <p:spPr>
          <a:xfrm>
            <a:off x="929640" y="3373754"/>
            <a:ext cx="7437120" cy="2760346"/>
          </a:xfrm>
          <a:prstGeom prst="rect">
            <a:avLst/>
          </a:prstGeom>
          <a:noFill/>
          <a:ln>
            <a:noFill/>
          </a:ln>
        </p:spPr>
        <p:txBody>
          <a:bodyPr spcFirstLastPara="1" wrap="square" lIns="93175" tIns="46575" rIns="93175" bIns="46575" anchor="t" anchorCtr="0">
            <a:noAutofit/>
          </a:bodyPr>
          <a:lstStyle/>
          <a:p>
            <a:pPr marL="0" lvl="0" indent="0" algn="l" rtl="0">
              <a:lnSpc>
                <a:spcPct val="107000"/>
              </a:lnSpc>
              <a:spcBef>
                <a:spcPts val="0"/>
              </a:spcBef>
              <a:spcAft>
                <a:spcPts val="0"/>
              </a:spcAft>
              <a:buNone/>
            </a:pPr>
            <a:endParaRPr>
              <a:latin typeface="Times New Roman"/>
              <a:ea typeface="Times New Roman"/>
              <a:cs typeface="Times New Roman"/>
              <a:sym typeface="Times New Roman"/>
            </a:endParaRPr>
          </a:p>
        </p:txBody>
      </p:sp>
      <p:sp>
        <p:nvSpPr>
          <p:cNvPr id="181" name="Google Shape;181;p6:notes">
            <a:extLst>
              <a:ext uri="{FF2B5EF4-FFF2-40B4-BE49-F238E27FC236}">
                <a16:creationId xmlns:a16="http://schemas.microsoft.com/office/drawing/2014/main" id="{64D0141B-2B24-DB64-F49E-46750893B38E}"/>
              </a:ext>
            </a:extLst>
          </p:cNvPr>
          <p:cNvSpPr txBox="1">
            <a:spLocks noGrp="1"/>
          </p:cNvSpPr>
          <p:nvPr>
            <p:ph type="sldNum" idx="12"/>
          </p:nvPr>
        </p:nvSpPr>
        <p:spPr>
          <a:xfrm>
            <a:off x="5265809" y="6658664"/>
            <a:ext cx="4028440" cy="351736"/>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64634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6"/>
          <p:cNvSpPr/>
          <p:nvPr userDrawn="1"/>
        </p:nvSpPr>
        <p:spPr>
          <a:xfrm>
            <a:off x="244763" y="6498036"/>
            <a:ext cx="11660909" cy="230831"/>
          </a:xfrm>
          <a:prstGeom prst="rect">
            <a:avLst/>
          </a:prstGeom>
          <a:solidFill>
            <a:srgbClr val="2F52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i="0" u="none" strike="noStrike" cap="none">
              <a:solidFill>
                <a:schemeClr val="lt1"/>
              </a:solidFill>
              <a:latin typeface="Calibri"/>
              <a:ea typeface="Calibri"/>
              <a:cs typeface="Calibri"/>
              <a:sym typeface="Calibri"/>
            </a:endParaRPr>
          </a:p>
        </p:txBody>
      </p:sp>
      <p:sp>
        <p:nvSpPr>
          <p:cNvPr id="17" name="Google Shape;17;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46"/>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Arial"/>
                <a:ea typeface="Arial"/>
                <a:cs typeface="Arial"/>
                <a:sym typeface="Arial"/>
              </a:defRPr>
            </a:lvl1pPr>
            <a:lvl2pPr marL="0" lvl="1" indent="0" algn="r">
              <a:spcBef>
                <a:spcPts val="0"/>
              </a:spcBef>
              <a:buNone/>
              <a:defRPr sz="1200" b="0" i="0" u="none" strike="noStrike" cap="none">
                <a:solidFill>
                  <a:schemeClr val="lt1"/>
                </a:solidFill>
                <a:latin typeface="Arial"/>
                <a:ea typeface="Arial"/>
                <a:cs typeface="Arial"/>
                <a:sym typeface="Arial"/>
              </a:defRPr>
            </a:lvl2pPr>
            <a:lvl3pPr marL="0" lvl="2" indent="0" algn="r">
              <a:spcBef>
                <a:spcPts val="0"/>
              </a:spcBef>
              <a:buNone/>
              <a:defRPr sz="1200" b="0" i="0" u="none" strike="noStrike" cap="none">
                <a:solidFill>
                  <a:schemeClr val="lt1"/>
                </a:solidFill>
                <a:latin typeface="Arial"/>
                <a:ea typeface="Arial"/>
                <a:cs typeface="Arial"/>
                <a:sym typeface="Arial"/>
              </a:defRPr>
            </a:lvl3pPr>
            <a:lvl4pPr marL="0" lvl="3" indent="0" algn="r">
              <a:spcBef>
                <a:spcPts val="0"/>
              </a:spcBef>
              <a:buNone/>
              <a:defRPr sz="1200" b="0" i="0" u="none" strike="noStrike" cap="none">
                <a:solidFill>
                  <a:schemeClr val="lt1"/>
                </a:solidFill>
                <a:latin typeface="Arial"/>
                <a:ea typeface="Arial"/>
                <a:cs typeface="Arial"/>
                <a:sym typeface="Arial"/>
              </a:defRPr>
            </a:lvl4pPr>
            <a:lvl5pPr marL="0" lvl="4" indent="0" algn="r">
              <a:spcBef>
                <a:spcPts val="0"/>
              </a:spcBef>
              <a:buNone/>
              <a:defRPr sz="1200" b="0" i="0" u="none" strike="noStrike" cap="none">
                <a:solidFill>
                  <a:schemeClr val="lt1"/>
                </a:solidFill>
                <a:latin typeface="Arial"/>
                <a:ea typeface="Arial"/>
                <a:cs typeface="Arial"/>
                <a:sym typeface="Arial"/>
              </a:defRPr>
            </a:lvl5pPr>
            <a:lvl6pPr marL="0" lvl="5" indent="0" algn="r">
              <a:spcBef>
                <a:spcPts val="0"/>
              </a:spcBef>
              <a:buNone/>
              <a:defRPr sz="1200" b="0" i="0" u="none" strike="noStrike" cap="none">
                <a:solidFill>
                  <a:schemeClr val="lt1"/>
                </a:solidFill>
                <a:latin typeface="Arial"/>
                <a:ea typeface="Arial"/>
                <a:cs typeface="Arial"/>
                <a:sym typeface="Arial"/>
              </a:defRPr>
            </a:lvl6pPr>
            <a:lvl7pPr marL="0" lvl="6" indent="0" algn="r">
              <a:spcBef>
                <a:spcPts val="0"/>
              </a:spcBef>
              <a:buNone/>
              <a:defRPr sz="1200" b="0" i="0" u="none" strike="noStrike" cap="none">
                <a:solidFill>
                  <a:schemeClr val="lt1"/>
                </a:solidFill>
                <a:latin typeface="Arial"/>
                <a:ea typeface="Arial"/>
                <a:cs typeface="Arial"/>
                <a:sym typeface="Arial"/>
              </a:defRPr>
            </a:lvl7pPr>
            <a:lvl8pPr marL="0" lvl="7" indent="0" algn="r">
              <a:spcBef>
                <a:spcPts val="0"/>
              </a:spcBef>
              <a:buNone/>
              <a:defRPr sz="1200" b="0" i="0" u="none" strike="noStrike" cap="none">
                <a:solidFill>
                  <a:schemeClr val="lt1"/>
                </a:solidFill>
                <a:latin typeface="Arial"/>
                <a:ea typeface="Arial"/>
                <a:cs typeface="Arial"/>
                <a:sym typeface="Arial"/>
              </a:defRPr>
            </a:lvl8pPr>
            <a:lvl9pPr marL="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6"/>
          <p:cNvSpPr/>
          <p:nvPr/>
        </p:nvSpPr>
        <p:spPr>
          <a:xfrm>
            <a:off x="244763" y="138023"/>
            <a:ext cx="11660909" cy="6573592"/>
          </a:xfrm>
          <a:prstGeom prst="rect">
            <a:avLst/>
          </a:prstGeom>
          <a:noFill/>
          <a:ln w="571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46"/>
          <p:cNvSpPr txBox="1"/>
          <p:nvPr/>
        </p:nvSpPr>
        <p:spPr>
          <a:xfrm>
            <a:off x="5508233" y="6486357"/>
            <a:ext cx="1883492"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dirty="0">
                <a:solidFill>
                  <a:schemeClr val="lt1"/>
                </a:solidFill>
                <a:latin typeface="Arial"/>
                <a:ea typeface="Arial"/>
                <a:cs typeface="Arial"/>
                <a:sym typeface="Arial"/>
              </a:rPr>
              <a:t>March 10, 2025</a:t>
            </a:r>
          </a:p>
        </p:txBody>
      </p:sp>
      <p:sp>
        <p:nvSpPr>
          <p:cNvPr id="2" name="Google Shape;22;p46">
            <a:extLst>
              <a:ext uri="{FF2B5EF4-FFF2-40B4-BE49-F238E27FC236}">
                <a16:creationId xmlns:a16="http://schemas.microsoft.com/office/drawing/2014/main" id="{CB8ADA3E-3DF5-9779-10D1-994C7D16144D}"/>
              </a:ext>
            </a:extLst>
          </p:cNvPr>
          <p:cNvSpPr txBox="1"/>
          <p:nvPr userDrawn="1"/>
        </p:nvSpPr>
        <p:spPr>
          <a:xfrm>
            <a:off x="244762" y="6474971"/>
            <a:ext cx="3076407"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dirty="0">
                <a:solidFill>
                  <a:schemeClr val="lt1"/>
                </a:solidFill>
                <a:latin typeface="Arial"/>
                <a:ea typeface="Arial"/>
                <a:cs typeface="Arial"/>
                <a:sym typeface="Arial"/>
              </a:rPr>
              <a:t>Beijing </a:t>
            </a:r>
            <a:r>
              <a:rPr lang="en-US" sz="1200" b="0" i="0" u="none" strike="noStrike" cap="none" dirty="0" err="1">
                <a:solidFill>
                  <a:schemeClr val="lt1"/>
                </a:solidFill>
                <a:latin typeface="Arial"/>
                <a:ea typeface="Arial"/>
                <a:cs typeface="Arial"/>
                <a:sym typeface="Arial"/>
              </a:rPr>
              <a:t>Jiaotong</a:t>
            </a:r>
            <a:r>
              <a:rPr lang="en-US" sz="1200" b="0" i="0" u="none" strike="noStrike" cap="none" dirty="0">
                <a:solidFill>
                  <a:schemeClr val="lt1"/>
                </a:solidFill>
                <a:latin typeface="Arial"/>
                <a:ea typeface="Arial"/>
                <a:cs typeface="Arial"/>
                <a:sym typeface="Arial"/>
              </a:rPr>
              <a:t> University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4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4"/>
          <p:cNvSpPr>
            <a:spLocks noGrp="1"/>
          </p:cNvSpPr>
          <p:nvPr>
            <p:ph type="pic" idx="2"/>
          </p:nvPr>
        </p:nvSpPr>
        <p:spPr>
          <a:xfrm>
            <a:off x="5183188" y="987425"/>
            <a:ext cx="6172200" cy="4873625"/>
          </a:xfrm>
          <a:prstGeom prst="rect">
            <a:avLst/>
          </a:prstGeom>
          <a:noFill/>
          <a:ln>
            <a:noFill/>
          </a:ln>
        </p:spPr>
      </p:sp>
      <p:sp>
        <p:nvSpPr>
          <p:cNvPr id="70" name="Google Shape;70;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50.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7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92" name="Google Shape;92;p1"/>
          <p:cNvSpPr txBox="1"/>
          <p:nvPr/>
        </p:nvSpPr>
        <p:spPr>
          <a:xfrm>
            <a:off x="542346" y="2760544"/>
            <a:ext cx="1122819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dirty="0">
                <a:solidFill>
                  <a:srgbClr val="C00000"/>
                </a:solidFill>
                <a:latin typeface="Arial"/>
                <a:ea typeface="Arial"/>
                <a:cs typeface="Arial"/>
                <a:sym typeface="Arial"/>
              </a:rPr>
              <a:t>Analytical Data Fusion Approaches to Update Mobility Patterns in Real-time</a:t>
            </a:r>
          </a:p>
        </p:txBody>
      </p:sp>
      <p:pic>
        <p:nvPicPr>
          <p:cNvPr id="6" name="Picture 5" descr="A black text on a white background&#10;&#10;Description automatically generated">
            <a:extLst>
              <a:ext uri="{FF2B5EF4-FFF2-40B4-BE49-F238E27FC236}">
                <a16:creationId xmlns:a16="http://schemas.microsoft.com/office/drawing/2014/main" id="{02B9DED3-74E0-6288-DD29-86D1B2EF6D0C}"/>
              </a:ext>
            </a:extLst>
          </p:cNvPr>
          <p:cNvPicPr>
            <a:picLocks noChangeAspect="1"/>
          </p:cNvPicPr>
          <p:nvPr/>
        </p:nvPicPr>
        <p:blipFill>
          <a:blip r:embed="rId3"/>
          <a:stretch>
            <a:fillRect/>
          </a:stretch>
        </p:blipFill>
        <p:spPr>
          <a:xfrm>
            <a:off x="549986" y="407621"/>
            <a:ext cx="2059173" cy="1029588"/>
          </a:xfrm>
          <a:prstGeom prst="rect">
            <a:avLst/>
          </a:prstGeom>
        </p:spPr>
      </p:pic>
      <p:pic>
        <p:nvPicPr>
          <p:cNvPr id="7" name="Picture 6" descr="A logo of a national university of singapore&#10;&#10;Description automatically generated">
            <a:extLst>
              <a:ext uri="{FF2B5EF4-FFF2-40B4-BE49-F238E27FC236}">
                <a16:creationId xmlns:a16="http://schemas.microsoft.com/office/drawing/2014/main" id="{E99F8403-5A75-B4BF-2B9E-887FADB35E0B}"/>
              </a:ext>
            </a:extLst>
          </p:cNvPr>
          <p:cNvPicPr>
            <a:picLocks noChangeAspect="1"/>
          </p:cNvPicPr>
          <p:nvPr/>
        </p:nvPicPr>
        <p:blipFill>
          <a:blip r:embed="rId4"/>
          <a:stretch>
            <a:fillRect/>
          </a:stretch>
        </p:blipFill>
        <p:spPr>
          <a:xfrm>
            <a:off x="9162472" y="254682"/>
            <a:ext cx="2608064" cy="1617375"/>
          </a:xfrm>
          <a:prstGeom prst="rect">
            <a:avLst/>
          </a:prstGeom>
        </p:spPr>
      </p:pic>
      <p:sp>
        <p:nvSpPr>
          <p:cNvPr id="2" name="Google Shape;93;p1">
            <a:extLst>
              <a:ext uri="{FF2B5EF4-FFF2-40B4-BE49-F238E27FC236}">
                <a16:creationId xmlns:a16="http://schemas.microsoft.com/office/drawing/2014/main" id="{1B37340A-A8E1-9453-F301-6DC5F79C40AB}"/>
              </a:ext>
            </a:extLst>
          </p:cNvPr>
          <p:cNvSpPr txBox="1"/>
          <p:nvPr/>
        </p:nvSpPr>
        <p:spPr>
          <a:xfrm>
            <a:off x="2074327" y="4137432"/>
            <a:ext cx="8036867"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2F5496"/>
                </a:solidFill>
                <a:latin typeface="Arial"/>
                <a:ea typeface="Arial"/>
                <a:cs typeface="Arial"/>
                <a:sym typeface="Arial"/>
              </a:rPr>
              <a:t>Prateek Bansal</a:t>
            </a:r>
            <a:endParaRPr lang="en-US" sz="2400" dirty="0">
              <a:solidFill>
                <a:srgbClr val="2F5496"/>
              </a:solidFill>
            </a:endParaRPr>
          </a:p>
          <a:p>
            <a:pPr marL="0" marR="0" lvl="0" indent="0" algn="ctr" rtl="0">
              <a:spcBef>
                <a:spcPts val="0"/>
              </a:spcBef>
              <a:spcAft>
                <a:spcPts val="0"/>
              </a:spcAft>
              <a:buNone/>
            </a:pPr>
            <a:r>
              <a:rPr lang="en-US" sz="2400" b="0" i="0" u="none" strike="noStrike" cap="none" dirty="0">
                <a:solidFill>
                  <a:srgbClr val="2F5496"/>
                </a:solidFill>
                <a:latin typeface="Arial"/>
                <a:ea typeface="Arial"/>
                <a:cs typeface="Arial"/>
                <a:sym typeface="Arial"/>
              </a:rPr>
              <a:t>Presidential Young (Assistant) Professor</a:t>
            </a:r>
            <a:endParaRPr dirty="0"/>
          </a:p>
          <a:p>
            <a:pPr marL="0" marR="0" lvl="0" indent="0" algn="ctr" rtl="0">
              <a:spcBef>
                <a:spcPts val="0"/>
              </a:spcBef>
              <a:spcAft>
                <a:spcPts val="0"/>
              </a:spcAft>
              <a:buNone/>
            </a:pPr>
            <a:r>
              <a:rPr lang="en-US" sz="2400" b="0" i="0" u="none" strike="noStrike" cap="none" dirty="0">
                <a:solidFill>
                  <a:srgbClr val="2F5496"/>
                </a:solidFill>
                <a:latin typeface="Arial"/>
                <a:ea typeface="Arial"/>
                <a:cs typeface="Arial"/>
                <a:sym typeface="Arial"/>
              </a:rPr>
              <a:t>National University of Singapore</a:t>
            </a:r>
            <a:endParaRPr dirty="0"/>
          </a:p>
        </p:txBody>
      </p:sp>
      <p:pic>
        <p:nvPicPr>
          <p:cNvPr id="3" name="Google Shape;925;p44" descr="A logo for a scientific laboratory&#10;&#10;Description automatically generated">
            <a:extLst>
              <a:ext uri="{FF2B5EF4-FFF2-40B4-BE49-F238E27FC236}">
                <a16:creationId xmlns:a16="http://schemas.microsoft.com/office/drawing/2014/main" id="{0ADA9941-E02C-99F0-660C-473D5B02E0AE}"/>
              </a:ext>
            </a:extLst>
          </p:cNvPr>
          <p:cNvPicPr preferRelativeResize="0"/>
          <p:nvPr/>
        </p:nvPicPr>
        <p:blipFill rotWithShape="1">
          <a:blip r:embed="rId5">
            <a:alphaModFix/>
          </a:blip>
          <a:srcRect l="12424" t="34208" r="11616" b="35758"/>
          <a:stretch/>
        </p:blipFill>
        <p:spPr>
          <a:xfrm>
            <a:off x="3669611" y="203848"/>
            <a:ext cx="4846298" cy="14371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7E3F-D0B7-C548-D47B-4BADC8C517C8}"/>
              </a:ext>
            </a:extLst>
          </p:cNvPr>
          <p:cNvSpPr>
            <a:spLocks noGrp="1"/>
          </p:cNvSpPr>
          <p:nvPr>
            <p:ph type="ctrTitle"/>
          </p:nvPr>
        </p:nvSpPr>
        <p:spPr/>
        <p:txBody>
          <a:bodyPr>
            <a:normAutofit/>
          </a:bodyPr>
          <a:lstStyle/>
          <a:p>
            <a:r>
              <a:rPr lang="en-SG" sz="3600" b="1" dirty="0">
                <a:solidFill>
                  <a:srgbClr val="0070C0"/>
                </a:solidFill>
              </a:rPr>
              <a:t>Part 1: Fuse HTS + SC Data</a:t>
            </a:r>
          </a:p>
        </p:txBody>
      </p:sp>
      <p:sp>
        <p:nvSpPr>
          <p:cNvPr id="4" name="Slide Number Placeholder 3">
            <a:extLst>
              <a:ext uri="{FF2B5EF4-FFF2-40B4-BE49-F238E27FC236}">
                <a16:creationId xmlns:a16="http://schemas.microsoft.com/office/drawing/2014/main" id="{4254DCBB-F93E-39A7-3680-B742C2D6C6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136522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7"/>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Potential of </a:t>
            </a:r>
            <a:r>
              <a:rPr lang="en-US" sz="2800" dirty="0">
                <a:solidFill>
                  <a:srgbClr val="2F528F"/>
                </a:solidFill>
              </a:rPr>
              <a:t>Smart Card (</a:t>
            </a:r>
            <a:r>
              <a:rPr lang="en-US" sz="2800" dirty="0">
                <a:solidFill>
                  <a:srgbClr val="2F528F"/>
                </a:solidFill>
                <a:latin typeface="Arial"/>
                <a:ea typeface="Arial"/>
                <a:cs typeface="Arial"/>
                <a:sym typeface="Arial"/>
              </a:rPr>
              <a:t>SC) Data</a:t>
            </a:r>
            <a:endParaRPr sz="2800" dirty="0">
              <a:solidFill>
                <a:srgbClr val="2F528F"/>
              </a:solidFill>
              <a:latin typeface="Arial"/>
              <a:ea typeface="Arial"/>
              <a:cs typeface="Arial"/>
              <a:sym typeface="Arial"/>
            </a:endParaRPr>
          </a:p>
        </p:txBody>
      </p:sp>
      <p:sp>
        <p:nvSpPr>
          <p:cNvPr id="193" name="Google Shape;193;p7"/>
          <p:cNvSpPr txBox="1"/>
          <p:nvPr/>
        </p:nvSpPr>
        <p:spPr>
          <a:xfrm>
            <a:off x="553821" y="602558"/>
            <a:ext cx="11547790"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400"/>
              <a:buFont typeface="Arial"/>
              <a:buNone/>
            </a:pPr>
            <a:r>
              <a:rPr lang="en-US" sz="2400" dirty="0">
                <a:solidFill>
                  <a:schemeClr val="dk1"/>
                </a:solidFill>
                <a:latin typeface="Arial"/>
                <a:ea typeface="Arial"/>
                <a:cs typeface="Arial"/>
                <a:sym typeface="Arial"/>
              </a:rPr>
              <a:t>Spatial distributions of OD pairs in HTS and SC data (Seoul, Korea 2016)</a:t>
            </a:r>
            <a:endParaRPr sz="2400" dirty="0">
              <a:solidFill>
                <a:schemeClr val="dk1"/>
              </a:solidFill>
              <a:latin typeface="Arial"/>
              <a:ea typeface="Arial"/>
              <a:cs typeface="Arial"/>
              <a:sym typeface="Arial"/>
            </a:endParaRPr>
          </a:p>
        </p:txBody>
      </p:sp>
      <p:sp>
        <p:nvSpPr>
          <p:cNvPr id="194" name="Google Shape;194;p7"/>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95" name="Google Shape;195;p7" descr="A screenshot of a map&#10;&#10;Description automatically generated"/>
          <p:cNvPicPr preferRelativeResize="0"/>
          <p:nvPr/>
        </p:nvPicPr>
        <p:blipFill rotWithShape="1">
          <a:blip r:embed="rId3">
            <a:alphaModFix/>
          </a:blip>
          <a:srcRect/>
          <a:stretch/>
        </p:blipFill>
        <p:spPr>
          <a:xfrm>
            <a:off x="1254934" y="1342648"/>
            <a:ext cx="10005671" cy="4172703"/>
          </a:xfrm>
          <a:prstGeom prst="rect">
            <a:avLst/>
          </a:prstGeom>
          <a:noFill/>
          <a:ln>
            <a:noFill/>
          </a:ln>
        </p:spPr>
      </p:pic>
      <p:sp>
        <p:nvSpPr>
          <p:cNvPr id="196" name="Google Shape;196;p7"/>
          <p:cNvSpPr txBox="1"/>
          <p:nvPr/>
        </p:nvSpPr>
        <p:spPr>
          <a:xfrm>
            <a:off x="1306436" y="5601961"/>
            <a:ext cx="9579128"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HTS data has ~</a:t>
            </a:r>
            <a:r>
              <a:rPr lang="en-US" sz="2000" u="sng" dirty="0">
                <a:solidFill>
                  <a:srgbClr val="C00000"/>
                </a:solidFill>
                <a:latin typeface="Arial"/>
                <a:ea typeface="Arial"/>
                <a:cs typeface="Arial"/>
                <a:sym typeface="Arial"/>
              </a:rPr>
              <a:t>30 thousand</a:t>
            </a:r>
            <a:r>
              <a:rPr lang="en-US" sz="2000" dirty="0">
                <a:solidFill>
                  <a:schemeClr val="dk1"/>
                </a:solidFill>
                <a:latin typeface="Arial"/>
                <a:ea typeface="Arial"/>
                <a:cs typeface="Arial"/>
                <a:sym typeface="Arial"/>
              </a:rPr>
              <a:t> transit riders, and that of the SC data is ~</a:t>
            </a:r>
            <a:r>
              <a:rPr lang="en-US" sz="2000" u="sng" dirty="0">
                <a:solidFill>
                  <a:srgbClr val="C00000"/>
                </a:solidFill>
                <a:latin typeface="Arial"/>
                <a:ea typeface="Arial"/>
                <a:cs typeface="Arial"/>
                <a:sym typeface="Arial"/>
              </a:rPr>
              <a:t>1</a:t>
            </a:r>
            <a:r>
              <a:rPr lang="en-US" sz="2000" u="sng" dirty="0">
                <a:solidFill>
                  <a:srgbClr val="C00000"/>
                </a:solidFill>
              </a:rPr>
              <a:t> million</a:t>
            </a:r>
            <a:r>
              <a:rPr lang="en-US" sz="2000" dirty="0">
                <a:solidFill>
                  <a:schemeClr val="dk1"/>
                </a:solidFill>
                <a:latin typeface="Arial"/>
                <a:ea typeface="Arial"/>
                <a:cs typeface="Arial"/>
                <a:sym typeface="Arial"/>
              </a:rPr>
              <a:t>.</a:t>
            </a:r>
            <a:endParaRPr dirty="0"/>
          </a:p>
          <a:p>
            <a:pPr marL="342900" lvl="0" indent="-342900">
              <a:buClr>
                <a:schemeClr val="dk1"/>
              </a:buClr>
              <a:buSzPts val="2000"/>
              <a:buFont typeface="Arial"/>
              <a:buChar char="•"/>
            </a:pPr>
            <a:r>
              <a:rPr lang="en-US" sz="2000" b="1" dirty="0">
                <a:solidFill>
                  <a:schemeClr val="dk1"/>
                </a:solidFill>
                <a:latin typeface="Arial"/>
                <a:ea typeface="Arial"/>
                <a:cs typeface="Arial"/>
                <a:sym typeface="Arial"/>
              </a:rPr>
              <a:t>OD pair: ~</a:t>
            </a:r>
            <a:r>
              <a:rPr lang="en-US" sz="2000" u="sng" dirty="0">
                <a:solidFill>
                  <a:srgbClr val="C00000"/>
                </a:solidFill>
                <a:latin typeface="Arial"/>
                <a:ea typeface="Arial"/>
                <a:cs typeface="Arial"/>
                <a:sym typeface="Arial"/>
              </a:rPr>
              <a:t>31</a:t>
            </a:r>
            <a:r>
              <a:rPr lang="en-US" sz="2000" u="sng" dirty="0">
                <a:solidFill>
                  <a:srgbClr val="C00000"/>
                </a:solidFill>
              </a:rPr>
              <a:t> thousand</a:t>
            </a:r>
            <a:r>
              <a:rPr lang="en-US" sz="2000" dirty="0">
                <a:solidFill>
                  <a:schemeClr val="dk1"/>
                </a:solidFill>
                <a:latin typeface="Arial"/>
                <a:ea typeface="Arial"/>
                <a:cs typeface="Arial"/>
                <a:sym typeface="Arial"/>
              </a:rPr>
              <a:t> in the HTS data and ~</a:t>
            </a:r>
            <a:r>
              <a:rPr lang="en-US" sz="2000" u="sng" dirty="0">
                <a:solidFill>
                  <a:srgbClr val="C00000"/>
                </a:solidFill>
                <a:latin typeface="Arial"/>
                <a:ea typeface="Arial"/>
                <a:cs typeface="Arial"/>
                <a:sym typeface="Arial"/>
              </a:rPr>
              <a:t>120 thousand</a:t>
            </a:r>
            <a:r>
              <a:rPr lang="en-US" sz="2000" dirty="0">
                <a:solidFill>
                  <a:schemeClr val="dk1"/>
                </a:solidFill>
                <a:latin typeface="Arial"/>
                <a:ea typeface="Arial"/>
                <a:cs typeface="Arial"/>
                <a:sym typeface="Arial"/>
              </a:rPr>
              <a:t> in the SC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D6BF91FE-CE10-A717-27F2-E5EBEB012583}"/>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769E2AF1-C330-3B46-7730-E6F1FB810520}"/>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Key Research Question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24A7D42E-369D-B8F1-A746-162038BF677B}"/>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 name="TextBox 1">
            <a:extLst>
              <a:ext uri="{FF2B5EF4-FFF2-40B4-BE49-F238E27FC236}">
                <a16:creationId xmlns:a16="http://schemas.microsoft.com/office/drawing/2014/main" id="{0738CFC9-78D6-2A6B-F39E-0DD99EAD8B8D}"/>
              </a:ext>
            </a:extLst>
          </p:cNvPr>
          <p:cNvSpPr txBox="1"/>
          <p:nvPr/>
        </p:nvSpPr>
        <p:spPr>
          <a:xfrm>
            <a:off x="553821" y="2512367"/>
            <a:ext cx="10660519" cy="2185214"/>
          </a:xfrm>
          <a:prstGeom prst="rect">
            <a:avLst/>
          </a:prstGeom>
          <a:noFill/>
        </p:spPr>
        <p:txBody>
          <a:bodyPr wrap="square">
            <a:spAutoFit/>
          </a:bodyPr>
          <a:lstStyle/>
          <a:p>
            <a:pPr algn="just"/>
            <a:r>
              <a:rPr lang="en-US" sz="2400" dirty="0">
                <a:latin typeface="Arial" panose="020B0604020202020204" pitchFamily="34" charset="0"/>
                <a:ea typeface="AppleSDGothicNeoL00" panose="020B0604020202020204" charset="-128"/>
                <a:cs typeface="Arial" panose="020B0604020202020204" pitchFamily="34" charset="0"/>
              </a:rPr>
              <a:t>How to simultaneously synthesize </a:t>
            </a:r>
            <a:r>
              <a:rPr lang="en-US" sz="2400" u="sng" dirty="0" err="1">
                <a:solidFill>
                  <a:srgbClr val="C00000"/>
                </a:solidFill>
                <a:latin typeface="Arial" panose="020B0604020202020204" pitchFamily="34" charset="0"/>
                <a:ea typeface="AppleSDGothicNeoL00" panose="020B0604020202020204" charset="-128"/>
                <a:cs typeface="Arial" panose="020B0604020202020204" pitchFamily="34" charset="0"/>
              </a:rPr>
              <a:t>sociodemographics</a:t>
            </a:r>
            <a:r>
              <a:rPr lang="en-US" sz="2400" dirty="0">
                <a:solidFill>
                  <a:srgbClr val="C00000"/>
                </a:solidFill>
                <a:latin typeface="Arial" panose="020B0604020202020204" pitchFamily="34" charset="0"/>
                <a:ea typeface="AppleSDGothicNeoL00" panose="020B0604020202020204" charset="-128"/>
                <a:cs typeface="Arial" panose="020B0604020202020204" pitchFamily="34" charset="0"/>
              </a:rPr>
              <a:t> </a:t>
            </a:r>
            <a:r>
              <a:rPr lang="en-US" sz="2400" dirty="0">
                <a:latin typeface="Arial" panose="020B0604020202020204" pitchFamily="34" charset="0"/>
                <a:ea typeface="AppleSDGothicNeoL00" panose="020B0604020202020204" charset="-128"/>
                <a:cs typeface="Arial" panose="020B0604020202020204" pitchFamily="34" charset="0"/>
              </a:rPr>
              <a:t>and joint distribution of </a:t>
            </a:r>
            <a:r>
              <a:rPr lang="en-US" sz="2400" u="sng" dirty="0">
                <a:solidFill>
                  <a:srgbClr val="C00000"/>
                </a:solidFill>
                <a:latin typeface="Arial" panose="020B0604020202020204" pitchFamily="34" charset="0"/>
                <a:ea typeface="AppleSDGothicNeoL00" panose="020B0604020202020204" charset="-128"/>
                <a:cs typeface="Arial" panose="020B0604020202020204" pitchFamily="34" charset="0"/>
              </a:rPr>
              <a:t>activity schedules</a:t>
            </a:r>
            <a:r>
              <a:rPr lang="en-US" sz="2400" dirty="0">
                <a:solidFill>
                  <a:srgbClr val="C00000"/>
                </a:solidFill>
                <a:latin typeface="Arial" panose="020B0604020202020204" pitchFamily="34" charset="0"/>
                <a:ea typeface="AppleSDGothicNeoL00" panose="020B0604020202020204" charset="-128"/>
                <a:cs typeface="Arial" panose="020B0604020202020204" pitchFamily="34" charset="0"/>
              </a:rPr>
              <a:t> </a:t>
            </a:r>
            <a:r>
              <a:rPr lang="en-US" sz="2400" dirty="0">
                <a:latin typeface="Arial" panose="020B0604020202020204" pitchFamily="34" charset="0"/>
                <a:ea typeface="AppleSDGothicNeoL00" panose="020B0604020202020204" charset="-128"/>
                <a:cs typeface="Arial" panose="020B0604020202020204" pitchFamily="34" charset="0"/>
              </a:rPr>
              <a:t>and increase </a:t>
            </a:r>
            <a:r>
              <a:rPr lang="en-US" sz="2400" u="sng" dirty="0">
                <a:solidFill>
                  <a:srgbClr val="C00000"/>
                </a:solidFill>
                <a:latin typeface="Arial" panose="020B0604020202020204" pitchFamily="34" charset="0"/>
                <a:ea typeface="AppleSDGothicNeoL00" panose="020B0604020202020204" charset="-128"/>
                <a:cs typeface="Arial" panose="020B0604020202020204" pitchFamily="34" charset="0"/>
              </a:rPr>
              <a:t>heterogeneity</a:t>
            </a:r>
            <a:r>
              <a:rPr lang="en-US" sz="2400" dirty="0">
                <a:latin typeface="Arial" panose="020B0604020202020204" pitchFamily="34" charset="0"/>
                <a:ea typeface="AppleSDGothicNeoL00" panose="020B0604020202020204" charset="-128"/>
                <a:cs typeface="Arial" panose="020B0604020202020204" pitchFamily="34" charset="0"/>
              </a:rPr>
              <a:t> in activity schedules of transit users while </a:t>
            </a:r>
            <a:r>
              <a:rPr lang="en-US" sz="2400" u="sng" dirty="0">
                <a:solidFill>
                  <a:srgbClr val="C00000"/>
                </a:solidFill>
                <a:latin typeface="Arial" panose="020B0604020202020204" pitchFamily="34" charset="0"/>
                <a:ea typeface="AppleSDGothicNeoL00" panose="020B0604020202020204" charset="-128"/>
                <a:cs typeface="Arial" panose="020B0604020202020204" pitchFamily="34" charset="0"/>
              </a:rPr>
              <a:t>reserve the distribution</a:t>
            </a:r>
            <a:r>
              <a:rPr lang="en-US" sz="2400" dirty="0">
                <a:latin typeface="Arial" panose="020B0604020202020204" pitchFamily="34" charset="0"/>
                <a:ea typeface="AppleSDGothicNeoL00" panose="020B0604020202020204" charset="-128"/>
                <a:cs typeface="Arial" panose="020B0604020202020204" pitchFamily="34" charset="0"/>
              </a:rPr>
              <a:t> of key variables observed in HTS and SC data?</a:t>
            </a:r>
          </a:p>
          <a:p>
            <a:pPr algn="just"/>
            <a:r>
              <a:rPr lang="en-US" sz="2000" dirty="0">
                <a:latin typeface="Arial" panose="020B0604020202020204" pitchFamily="34" charset="0"/>
                <a:ea typeface="AppleSDGothicNeoL00" panose="020B0604020202020204" charset="-128"/>
                <a:cs typeface="Arial" panose="020B0604020202020204" pitchFamily="34" charset="0"/>
              </a:rPr>
              <a:t> </a:t>
            </a:r>
          </a:p>
          <a:p>
            <a:pPr algn="just"/>
            <a:endParaRPr lang="en-US" sz="2000" dirty="0">
              <a:latin typeface="Arial" panose="020B0604020202020204" pitchFamily="34" charset="0"/>
              <a:ea typeface="AppleSDGothicNeoL00" panose="020B0604020202020204" charset="-128"/>
              <a:cs typeface="Arial" panose="020B0604020202020204" pitchFamily="34" charset="0"/>
            </a:endParaRPr>
          </a:p>
        </p:txBody>
      </p:sp>
    </p:spTree>
    <p:extLst>
      <p:ext uri="{BB962C8B-B14F-4D97-AF65-F5344CB8AC3E}">
        <p14:creationId xmlns:p14="http://schemas.microsoft.com/office/powerpoint/2010/main" val="53754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2"/>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Methodology</a:t>
            </a:r>
            <a:endParaRPr sz="2800" dirty="0">
              <a:solidFill>
                <a:srgbClr val="2F528F"/>
              </a:solidFill>
              <a:latin typeface="Arial"/>
              <a:ea typeface="Arial"/>
              <a:cs typeface="Arial"/>
              <a:sym typeface="Arial"/>
            </a:endParaRPr>
          </a:p>
        </p:txBody>
      </p:sp>
      <p:sp>
        <p:nvSpPr>
          <p:cNvPr id="276" name="Google Shape;276;p12"/>
          <p:cNvSpPr txBox="1"/>
          <p:nvPr/>
        </p:nvSpPr>
        <p:spPr>
          <a:xfrm>
            <a:off x="553821" y="1259612"/>
            <a:ext cx="3204678" cy="997956"/>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dirty="0">
                <a:solidFill>
                  <a:schemeClr val="dk1"/>
                </a:solidFill>
                <a:latin typeface="Arial"/>
                <a:ea typeface="Arial"/>
                <a:cs typeface="Arial"/>
                <a:sym typeface="Arial"/>
              </a:rPr>
              <a:t>Activity schedule vs. observation </a:t>
            </a:r>
            <a:endParaRPr sz="2000" dirty="0">
              <a:solidFill>
                <a:schemeClr val="dk1"/>
              </a:solidFill>
              <a:latin typeface="Arial"/>
              <a:ea typeface="Arial"/>
              <a:cs typeface="Arial"/>
              <a:sym typeface="Arial"/>
            </a:endParaRPr>
          </a:p>
        </p:txBody>
      </p:sp>
      <p:sp>
        <p:nvSpPr>
          <p:cNvPr id="277" name="Google Shape;277;p12"/>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78" name="Google Shape;278;p12"/>
          <p:cNvSpPr txBox="1"/>
          <p:nvPr/>
        </p:nvSpPr>
        <p:spPr>
          <a:xfrm>
            <a:off x="832769" y="5747931"/>
            <a:ext cx="10622806" cy="6026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dirty="0">
                <a:solidFill>
                  <a:schemeClr val="dk1"/>
                </a:solidFill>
                <a:latin typeface="Arial"/>
                <a:ea typeface="Arial"/>
                <a:cs typeface="Arial"/>
                <a:sym typeface="Arial"/>
              </a:rPr>
              <a:t>Note</a:t>
            </a:r>
            <a:r>
              <a:rPr lang="en-US" sz="2000" dirty="0">
                <a:solidFill>
                  <a:schemeClr val="dk1"/>
                </a:solidFill>
                <a:latin typeface="Arial"/>
                <a:ea typeface="Arial"/>
                <a:cs typeface="Arial"/>
                <a:sym typeface="Arial"/>
              </a:rPr>
              <a:t>: Times and spaces in SC data are aggerated at a zone and an hourly levels so that they are consistent with those of HTS data</a:t>
            </a:r>
            <a:endParaRPr dirty="0"/>
          </a:p>
        </p:txBody>
      </p:sp>
      <p:pic>
        <p:nvPicPr>
          <p:cNvPr id="3" name="Picture 2" descr="A graph of a transit and transit&#10;&#10;Description automatically generated with medium confidence">
            <a:extLst>
              <a:ext uri="{FF2B5EF4-FFF2-40B4-BE49-F238E27FC236}">
                <a16:creationId xmlns:a16="http://schemas.microsoft.com/office/drawing/2014/main" id="{450CF3D2-D710-1798-198C-1D59D0103743}"/>
              </a:ext>
            </a:extLst>
          </p:cNvPr>
          <p:cNvPicPr>
            <a:picLocks noChangeAspect="1"/>
          </p:cNvPicPr>
          <p:nvPr/>
        </p:nvPicPr>
        <p:blipFill>
          <a:blip r:embed="rId3"/>
          <a:stretch>
            <a:fillRect/>
          </a:stretch>
        </p:blipFill>
        <p:spPr>
          <a:xfrm>
            <a:off x="3508469" y="245788"/>
            <a:ext cx="8318833" cy="5352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13"/>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287" name="Google Shape;287;p13"/>
          <p:cNvSpPr txBox="1"/>
          <p:nvPr/>
        </p:nvSpPr>
        <p:spPr>
          <a:xfrm>
            <a:off x="540330"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a:solidFill>
                  <a:schemeClr val="dk1"/>
                </a:solidFill>
                <a:latin typeface="Arial"/>
                <a:ea typeface="Arial"/>
                <a:cs typeface="Arial"/>
                <a:sym typeface="Arial"/>
              </a:rPr>
              <a:t>Attribute definition</a:t>
            </a:r>
            <a:endParaRPr sz="32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289" name="Google Shape;289;p13"/>
          <p:cNvSpPr txBox="1"/>
          <p:nvPr/>
        </p:nvSpPr>
        <p:spPr>
          <a:xfrm>
            <a:off x="4794657" y="5809923"/>
            <a:ext cx="6093039" cy="38575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dirty="0">
                <a:solidFill>
                  <a:schemeClr val="dk1"/>
                </a:solidFill>
                <a:latin typeface="Arial"/>
                <a:ea typeface="Arial"/>
                <a:cs typeface="Arial"/>
                <a:sym typeface="Arial"/>
              </a:rPr>
              <a:t>Spatiotemporal attributes for </a:t>
            </a:r>
            <a:r>
              <a:rPr lang="en-US" sz="2000" u="sng" dirty="0">
                <a:solidFill>
                  <a:srgbClr val="C00000"/>
                </a:solidFill>
                <a:latin typeface="Arial"/>
                <a:ea typeface="Arial"/>
                <a:cs typeface="Arial"/>
                <a:sym typeface="Arial"/>
              </a:rPr>
              <a:t>incomplete trip chains</a:t>
            </a:r>
            <a:endParaRPr sz="2000" dirty="0">
              <a:solidFill>
                <a:schemeClr val="dk1"/>
              </a:solidFill>
              <a:latin typeface="Arial"/>
              <a:ea typeface="Arial"/>
              <a:cs typeface="Arial"/>
              <a:sym typeface="Arial"/>
            </a:endParaRPr>
          </a:p>
        </p:txBody>
      </p:sp>
      <p:sp>
        <p:nvSpPr>
          <p:cNvPr id="290" name="Google Shape;290;p13"/>
          <p:cNvSpPr txBox="1"/>
          <p:nvPr/>
        </p:nvSpPr>
        <p:spPr>
          <a:xfrm>
            <a:off x="6568473" y="331772"/>
            <a:ext cx="5337199" cy="708592"/>
          </a:xfrm>
          <a:prstGeom prst="rect">
            <a:avLst/>
          </a:prstGeom>
          <a:blipFill rotWithShape="1">
            <a:blip r:embed="rId3">
              <a:alphaModFix/>
            </a:blip>
            <a:stretch>
              <a:fillRect l="-1256" t="-3418" b="-145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92" name="Google Shape;292;p13"/>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2" name="Picture 1" descr="A group of blue and white squares with black text&#10;&#10;Description automatically generated">
            <a:extLst>
              <a:ext uri="{FF2B5EF4-FFF2-40B4-BE49-F238E27FC236}">
                <a16:creationId xmlns:a16="http://schemas.microsoft.com/office/drawing/2014/main" id="{740FBAA2-9C2C-52CA-7770-66112743109F}"/>
              </a:ext>
            </a:extLst>
          </p:cNvPr>
          <p:cNvPicPr>
            <a:picLocks noChangeAspect="1"/>
          </p:cNvPicPr>
          <p:nvPr/>
        </p:nvPicPr>
        <p:blipFill>
          <a:blip r:embed="rId4"/>
          <a:stretch>
            <a:fillRect/>
          </a:stretch>
        </p:blipFill>
        <p:spPr>
          <a:xfrm>
            <a:off x="1031038" y="1188007"/>
            <a:ext cx="9856658" cy="46217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6" name="Google Shape;316;p15"/>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317" name="Google Shape;317;p15"/>
          <p:cNvSpPr txBox="1"/>
          <p:nvPr/>
        </p:nvSpPr>
        <p:spPr>
          <a:xfrm>
            <a:off x="5600099" y="389773"/>
            <a:ext cx="6192975"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1800" b="1" dirty="0">
                <a:solidFill>
                  <a:srgbClr val="C00000"/>
                </a:solidFill>
              </a:rPr>
              <a:t>Step 2</a:t>
            </a:r>
            <a:r>
              <a:rPr lang="en-US" sz="1800" b="1">
                <a:solidFill>
                  <a:srgbClr val="C00000"/>
                </a:solidFill>
              </a:rPr>
              <a:t>: </a:t>
            </a:r>
            <a:r>
              <a:rPr lang="en-US" sz="1800" b="1" dirty="0">
                <a:solidFill>
                  <a:srgbClr val="C00000"/>
                </a:solidFill>
              </a:rPr>
              <a:t>G</a:t>
            </a:r>
            <a:r>
              <a:rPr lang="en-US" sz="1800" b="1">
                <a:solidFill>
                  <a:srgbClr val="C00000"/>
                </a:solidFill>
              </a:rPr>
              <a:t>enerating </a:t>
            </a:r>
            <a:r>
              <a:rPr lang="en-US" sz="1800" b="1" dirty="0">
                <a:solidFill>
                  <a:srgbClr val="C00000"/>
                </a:solidFill>
              </a:rPr>
              <a:t>space and time of non-transit trips </a:t>
            </a:r>
            <a:endParaRPr sz="1800" b="1" dirty="0">
              <a:solidFill>
                <a:srgbClr val="C00000"/>
              </a:solidFill>
            </a:endParaRPr>
          </a:p>
        </p:txBody>
      </p:sp>
      <p:sp>
        <p:nvSpPr>
          <p:cNvPr id="319" name="Google Shape;319;p15"/>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descr="A graph of a transit and a transit&#10;&#10;Description automatically generated with medium confidence">
            <a:extLst>
              <a:ext uri="{FF2B5EF4-FFF2-40B4-BE49-F238E27FC236}">
                <a16:creationId xmlns:a16="http://schemas.microsoft.com/office/drawing/2014/main" id="{C01548E0-91C4-1829-960A-4D16CD9567F4}"/>
              </a:ext>
            </a:extLst>
          </p:cNvPr>
          <p:cNvPicPr>
            <a:picLocks noChangeAspect="1"/>
          </p:cNvPicPr>
          <p:nvPr/>
        </p:nvPicPr>
        <p:blipFill>
          <a:blip r:embed="rId3"/>
          <a:srcRect l="52761"/>
          <a:stretch/>
        </p:blipFill>
        <p:spPr>
          <a:xfrm>
            <a:off x="2714346" y="1040187"/>
            <a:ext cx="1934402" cy="1913618"/>
          </a:xfrm>
          <a:prstGeom prst="rect">
            <a:avLst/>
          </a:prstGeom>
        </p:spPr>
      </p:pic>
      <p:sp>
        <p:nvSpPr>
          <p:cNvPr id="11" name="TextBox 10">
            <a:extLst>
              <a:ext uri="{FF2B5EF4-FFF2-40B4-BE49-F238E27FC236}">
                <a16:creationId xmlns:a16="http://schemas.microsoft.com/office/drawing/2014/main" id="{00FEAA3D-5BD7-EE8C-9E5B-6C00E987BE4B}"/>
              </a:ext>
            </a:extLst>
          </p:cNvPr>
          <p:cNvSpPr txBox="1"/>
          <p:nvPr/>
        </p:nvSpPr>
        <p:spPr>
          <a:xfrm>
            <a:off x="864134" y="3328600"/>
            <a:ext cx="3144717" cy="369332"/>
          </a:xfrm>
          <a:prstGeom prst="rect">
            <a:avLst/>
          </a:prstGeom>
          <a:noFill/>
        </p:spPr>
        <p:txBody>
          <a:bodyPr wrap="square">
            <a:spAutoFit/>
          </a:bodyPr>
          <a:lstStyle/>
          <a:p>
            <a:r>
              <a:rPr lang="en-US" sz="1800" b="1" dirty="0">
                <a:solidFill>
                  <a:srgbClr val="C00000"/>
                </a:solidFill>
              </a:rPr>
              <a:t>Step 1: </a:t>
            </a:r>
            <a:r>
              <a:rPr lang="en-US" sz="1800" b="1">
                <a:solidFill>
                  <a:srgbClr val="C00000"/>
                </a:solidFill>
              </a:rPr>
              <a:t>Data fusion</a:t>
            </a:r>
            <a:endParaRPr lang="en-US" sz="1800" b="1" dirty="0">
              <a:solidFill>
                <a:srgbClr val="C00000"/>
              </a:solidFill>
            </a:endParaRPr>
          </a:p>
        </p:txBody>
      </p:sp>
      <p:sp>
        <p:nvSpPr>
          <p:cNvPr id="12" name="TextBox 11">
            <a:extLst>
              <a:ext uri="{FF2B5EF4-FFF2-40B4-BE49-F238E27FC236}">
                <a16:creationId xmlns:a16="http://schemas.microsoft.com/office/drawing/2014/main" id="{B67A15B1-BC19-68A6-C28D-794774FCB00A}"/>
              </a:ext>
            </a:extLst>
          </p:cNvPr>
          <p:cNvSpPr txBox="1"/>
          <p:nvPr/>
        </p:nvSpPr>
        <p:spPr>
          <a:xfrm>
            <a:off x="6185334" y="1031033"/>
            <a:ext cx="945276" cy="369332"/>
          </a:xfrm>
          <a:prstGeom prst="rect">
            <a:avLst/>
          </a:prstGeom>
          <a:noFill/>
        </p:spPr>
        <p:txBody>
          <a:bodyPr wrap="square">
            <a:spAutoFit/>
          </a:bodyPr>
          <a:lstStyle/>
          <a:p>
            <a:r>
              <a:rPr lang="en-US" sz="1800" b="1" dirty="0">
                <a:solidFill>
                  <a:srgbClr val="0070C0"/>
                </a:solidFill>
              </a:rPr>
              <a:t>Spatial</a:t>
            </a:r>
          </a:p>
        </p:txBody>
      </p:sp>
      <p:sp>
        <p:nvSpPr>
          <p:cNvPr id="13" name="TextBox 12">
            <a:extLst>
              <a:ext uri="{FF2B5EF4-FFF2-40B4-BE49-F238E27FC236}">
                <a16:creationId xmlns:a16="http://schemas.microsoft.com/office/drawing/2014/main" id="{AC8D874C-6CD2-C21C-EFE4-FBABF547892E}"/>
              </a:ext>
            </a:extLst>
          </p:cNvPr>
          <p:cNvSpPr txBox="1"/>
          <p:nvPr/>
        </p:nvSpPr>
        <p:spPr>
          <a:xfrm>
            <a:off x="9458425" y="994583"/>
            <a:ext cx="1260916" cy="369332"/>
          </a:xfrm>
          <a:prstGeom prst="rect">
            <a:avLst/>
          </a:prstGeom>
          <a:noFill/>
        </p:spPr>
        <p:txBody>
          <a:bodyPr wrap="square">
            <a:spAutoFit/>
          </a:bodyPr>
          <a:lstStyle/>
          <a:p>
            <a:r>
              <a:rPr lang="en-US" sz="1800" b="1" dirty="0">
                <a:solidFill>
                  <a:srgbClr val="0070C0"/>
                </a:solidFill>
              </a:rPr>
              <a:t>Temporal</a:t>
            </a:r>
          </a:p>
        </p:txBody>
      </p:sp>
      <p:pic>
        <p:nvPicPr>
          <p:cNvPr id="8" name="Picture 7">
            <a:extLst>
              <a:ext uri="{FF2B5EF4-FFF2-40B4-BE49-F238E27FC236}">
                <a16:creationId xmlns:a16="http://schemas.microsoft.com/office/drawing/2014/main" id="{3DBB749E-E1DC-4B16-E790-289BBC2475E2}"/>
              </a:ext>
            </a:extLst>
          </p:cNvPr>
          <p:cNvPicPr>
            <a:picLocks noChangeAspect="1"/>
          </p:cNvPicPr>
          <p:nvPr/>
        </p:nvPicPr>
        <p:blipFill>
          <a:blip r:embed="rId4"/>
          <a:stretch>
            <a:fillRect/>
          </a:stretch>
        </p:blipFill>
        <p:spPr>
          <a:xfrm>
            <a:off x="555858" y="697984"/>
            <a:ext cx="1820985" cy="2565934"/>
          </a:xfrm>
          <a:prstGeom prst="rect">
            <a:avLst/>
          </a:prstGeom>
        </p:spPr>
      </p:pic>
      <p:pic>
        <p:nvPicPr>
          <p:cNvPr id="14" name="Picture 13">
            <a:extLst>
              <a:ext uri="{FF2B5EF4-FFF2-40B4-BE49-F238E27FC236}">
                <a16:creationId xmlns:a16="http://schemas.microsoft.com/office/drawing/2014/main" id="{C6D67174-F601-7F92-CCAB-3CBDD9730314}"/>
              </a:ext>
            </a:extLst>
          </p:cNvPr>
          <p:cNvPicPr>
            <a:picLocks noChangeAspect="1"/>
          </p:cNvPicPr>
          <p:nvPr/>
        </p:nvPicPr>
        <p:blipFill>
          <a:blip r:embed="rId5"/>
          <a:stretch>
            <a:fillRect/>
          </a:stretch>
        </p:blipFill>
        <p:spPr>
          <a:xfrm>
            <a:off x="707717" y="3726446"/>
            <a:ext cx="2328446" cy="2734571"/>
          </a:xfrm>
          <a:prstGeom prst="rect">
            <a:avLst/>
          </a:prstGeom>
        </p:spPr>
      </p:pic>
      <p:pic>
        <p:nvPicPr>
          <p:cNvPr id="16" name="Picture 15">
            <a:extLst>
              <a:ext uri="{FF2B5EF4-FFF2-40B4-BE49-F238E27FC236}">
                <a16:creationId xmlns:a16="http://schemas.microsoft.com/office/drawing/2014/main" id="{7983A562-E575-9FB6-BB61-B05BE2CED727}"/>
              </a:ext>
            </a:extLst>
          </p:cNvPr>
          <p:cNvPicPr>
            <a:picLocks noChangeAspect="1"/>
          </p:cNvPicPr>
          <p:nvPr/>
        </p:nvPicPr>
        <p:blipFill>
          <a:blip r:embed="rId6"/>
          <a:stretch>
            <a:fillRect/>
          </a:stretch>
        </p:blipFill>
        <p:spPr>
          <a:xfrm>
            <a:off x="5349454" y="1400365"/>
            <a:ext cx="3035238" cy="3772521"/>
          </a:xfrm>
          <a:prstGeom prst="rect">
            <a:avLst/>
          </a:prstGeom>
        </p:spPr>
      </p:pic>
      <p:pic>
        <p:nvPicPr>
          <p:cNvPr id="18" name="Picture 17">
            <a:extLst>
              <a:ext uri="{FF2B5EF4-FFF2-40B4-BE49-F238E27FC236}">
                <a16:creationId xmlns:a16="http://schemas.microsoft.com/office/drawing/2014/main" id="{96C65A05-A57A-6859-E369-3BB9DBE9683C}"/>
              </a:ext>
            </a:extLst>
          </p:cNvPr>
          <p:cNvPicPr>
            <a:picLocks noChangeAspect="1"/>
          </p:cNvPicPr>
          <p:nvPr/>
        </p:nvPicPr>
        <p:blipFill>
          <a:blip r:embed="rId7"/>
          <a:stretch>
            <a:fillRect/>
          </a:stretch>
        </p:blipFill>
        <p:spPr>
          <a:xfrm>
            <a:off x="8574703" y="1553957"/>
            <a:ext cx="3286154" cy="3618929"/>
          </a:xfrm>
          <a:prstGeom prst="rect">
            <a:avLst/>
          </a:prstGeom>
        </p:spPr>
      </p:pic>
      <p:pic>
        <p:nvPicPr>
          <p:cNvPr id="19" name="Google Shape;299;p14">
            <a:extLst>
              <a:ext uri="{FF2B5EF4-FFF2-40B4-BE49-F238E27FC236}">
                <a16:creationId xmlns:a16="http://schemas.microsoft.com/office/drawing/2014/main" id="{2D062D47-E0C4-B1E3-39A8-C661DB18EA73}"/>
              </a:ext>
            </a:extLst>
          </p:cNvPr>
          <p:cNvPicPr preferRelativeResize="0"/>
          <p:nvPr/>
        </p:nvPicPr>
        <p:blipFill rotWithShape="1">
          <a:blip r:embed="rId8">
            <a:alphaModFix/>
          </a:blip>
          <a:srcRect/>
          <a:stretch/>
        </p:blipFill>
        <p:spPr>
          <a:xfrm>
            <a:off x="3828906" y="5457635"/>
            <a:ext cx="7655377" cy="9056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9"/>
          <p:cNvSpPr txBox="1"/>
          <p:nvPr/>
        </p:nvSpPr>
        <p:spPr>
          <a:xfrm>
            <a:off x="553821" y="245788"/>
            <a:ext cx="10045268"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Problem Statement: Data Fusion</a:t>
            </a:r>
            <a:endParaRPr sz="2800">
              <a:solidFill>
                <a:srgbClr val="2F528F"/>
              </a:solidFill>
              <a:latin typeface="Arial"/>
              <a:ea typeface="Arial"/>
              <a:cs typeface="Arial"/>
              <a:sym typeface="Arial"/>
            </a:endParaRPr>
          </a:p>
        </p:txBody>
      </p:sp>
      <p:sp>
        <p:nvSpPr>
          <p:cNvPr id="213" name="Google Shape;213;p9"/>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mc:AlternateContent xmlns:mc="http://schemas.openxmlformats.org/markup-compatibility/2006" xmlns:a14="http://schemas.microsoft.com/office/drawing/2010/main">
        <mc:Choice Requires="a14">
          <p:sp>
            <p:nvSpPr>
              <p:cNvPr id="2" name="Google Shape;205;p8">
                <a:extLst>
                  <a:ext uri="{FF2B5EF4-FFF2-40B4-BE49-F238E27FC236}">
                    <a16:creationId xmlns:a16="http://schemas.microsoft.com/office/drawing/2014/main" id="{E863CDD9-20AA-C247-EA9A-78984431B897}"/>
                  </a:ext>
                </a:extLst>
              </p:cNvPr>
              <p:cNvSpPr txBox="1"/>
              <p:nvPr/>
            </p:nvSpPr>
            <p:spPr>
              <a:xfrm>
                <a:off x="829474" y="1973451"/>
                <a:ext cx="10660435" cy="1658427"/>
              </a:xfrm>
              <a:prstGeom prst="rect">
                <a:avLst/>
              </a:prstGeom>
              <a:noFill/>
              <a:ln>
                <a:noFill/>
              </a:ln>
            </p:spPr>
            <p:txBody>
              <a:bodyPr spcFirstLastPara="1" wrap="square" lIns="91425" tIns="45700" rIns="91425" bIns="45700" anchor="t" anchorCtr="0">
                <a:spAutoFit/>
              </a:bodyPr>
              <a:lstStyle/>
              <a:p>
                <a:pPr lvl="0"/>
                <a:r>
                  <a:rPr lang="en-US" sz="2000" b="1" dirty="0">
                    <a:solidFill>
                      <a:srgbClr val="0070C0"/>
                    </a:solidFill>
                    <a:sym typeface="Arial"/>
                  </a:rPr>
                  <a:t>Combine/fuse </a:t>
                </a:r>
                <a:r>
                  <a:rPr lang="en-US" sz="2000" dirty="0">
                    <a:solidFill>
                      <a:srgbClr val="C00000"/>
                    </a:solidFill>
                    <a:sym typeface="Arial"/>
                  </a:rPr>
                  <a:t>HTS</a:t>
                </a:r>
                <a:r>
                  <a:rPr lang="en-US" sz="2000" dirty="0">
                    <a:solidFill>
                      <a:schemeClr val="dk1"/>
                    </a:solidFill>
                    <a:sym typeface="Arial"/>
                  </a:rPr>
                  <a:t> with </a:t>
                </a:r>
                <a:r>
                  <a:rPr lang="en-US" sz="2000" dirty="0">
                    <a:solidFill>
                      <a:srgbClr val="C00000"/>
                    </a:solidFill>
                    <a:sym typeface="Arial"/>
                  </a:rPr>
                  <a:t>SC</a:t>
                </a:r>
                <a:r>
                  <a:rPr lang="en-US" sz="2000" dirty="0">
                    <a:solidFill>
                      <a:schemeClr val="dk1"/>
                    </a:solidFill>
                    <a:sym typeface="Arial"/>
                  </a:rPr>
                  <a:t> data such that the joint distribution of </a:t>
                </a:r>
                <a14:m>
                  <m:oMath xmlns:m="http://schemas.openxmlformats.org/officeDocument/2006/math">
                    <m:r>
                      <a:rPr lang="en-US" sz="2000" b="0" i="1" smtClean="0">
                        <a:solidFill>
                          <a:srgbClr val="C00000"/>
                        </a:solidFill>
                        <a:latin typeface="Cambria Math" panose="02040503050406030204" pitchFamily="18" charset="0"/>
                        <a:sym typeface="Arial"/>
                      </a:rPr>
                      <m:t>(</m:t>
                    </m:r>
                    <m:r>
                      <a:rPr lang="en-US" sz="2000" b="0" i="1" smtClean="0">
                        <a:solidFill>
                          <a:srgbClr val="C00000"/>
                        </a:solidFill>
                        <a:latin typeface="Cambria Math" panose="02040503050406030204" pitchFamily="18" charset="0"/>
                        <a:sym typeface="Arial"/>
                      </a:rPr>
                      <m:t>𝑋</m:t>
                    </m:r>
                    <m:r>
                      <a:rPr lang="en-US" sz="2000" b="0" i="1" smtClean="0">
                        <a:solidFill>
                          <a:srgbClr val="C00000"/>
                        </a:solidFill>
                        <a:latin typeface="Cambria Math" panose="02040503050406030204" pitchFamily="18" charset="0"/>
                        <a:sym typeface="Arial"/>
                      </a:rPr>
                      <m:t>,</m:t>
                    </m:r>
                    <m:r>
                      <a:rPr lang="en-US" sz="2000" b="0" i="1" smtClean="0">
                        <a:solidFill>
                          <a:srgbClr val="C00000"/>
                        </a:solidFill>
                        <a:latin typeface="Cambria Math" panose="02040503050406030204" pitchFamily="18" charset="0"/>
                        <a:sym typeface="Arial"/>
                      </a:rPr>
                      <m:t>𝑌</m:t>
                    </m:r>
                    <m:r>
                      <a:rPr lang="en-US" sz="2000" b="0" i="1" smtClean="0">
                        <a:solidFill>
                          <a:srgbClr val="C00000"/>
                        </a:solidFill>
                        <a:latin typeface="Cambria Math" panose="02040503050406030204" pitchFamily="18" charset="0"/>
                        <a:sym typeface="Arial"/>
                      </a:rPr>
                      <m:t>,</m:t>
                    </m:r>
                    <m:acc>
                      <m:accPr>
                        <m:chr m:val="̅"/>
                        <m:ctrlPr>
                          <a:rPr lang="en-US" sz="2000" i="1">
                            <a:solidFill>
                              <a:srgbClr val="C00000"/>
                            </a:solidFill>
                            <a:latin typeface="Cambria Math" panose="02040503050406030204" pitchFamily="18" charset="0"/>
                          </a:rPr>
                        </m:ctrlPr>
                      </m:accPr>
                      <m:e>
                        <m:r>
                          <a:rPr lang="en-US" sz="2000" i="1">
                            <a:solidFill>
                              <a:srgbClr val="C00000"/>
                            </a:solidFill>
                            <a:latin typeface="Cambria Math" panose="02040503050406030204" pitchFamily="18" charset="0"/>
                          </a:rPr>
                          <m:t>𝑆</m:t>
                        </m:r>
                      </m:e>
                    </m:acc>
                    <m:r>
                      <a:rPr lang="en-US" sz="2000" i="1">
                        <a:solidFill>
                          <a:srgbClr val="C00000"/>
                        </a:solidFill>
                        <a:latin typeface="Cambria Math" panose="02040503050406030204" pitchFamily="18" charset="0"/>
                      </a:rPr>
                      <m:t>,</m:t>
                    </m:r>
                    <m:acc>
                      <m:accPr>
                        <m:chr m:val="̅"/>
                        <m:ctrlPr>
                          <a:rPr lang="en-US" sz="2000" i="1">
                            <a:solidFill>
                              <a:srgbClr val="C00000"/>
                            </a:solidFill>
                            <a:latin typeface="Cambria Math" panose="02040503050406030204" pitchFamily="18" charset="0"/>
                          </a:rPr>
                        </m:ctrlPr>
                      </m:accPr>
                      <m:e>
                        <m:r>
                          <a:rPr lang="en-US" sz="2000" i="1">
                            <a:solidFill>
                              <a:srgbClr val="C00000"/>
                            </a:solidFill>
                            <a:latin typeface="Cambria Math" panose="02040503050406030204" pitchFamily="18" charset="0"/>
                          </a:rPr>
                          <m:t>𝑇</m:t>
                        </m:r>
                      </m:e>
                    </m:acc>
                    <m:r>
                      <a:rPr lang="en-US" sz="2000" b="0" i="1" smtClean="0">
                        <a:solidFill>
                          <a:srgbClr val="C00000"/>
                        </a:solidFill>
                        <a:latin typeface="Cambria Math" panose="02040503050406030204" pitchFamily="18" charset="0"/>
                        <a:sym typeface="Arial"/>
                      </a:rPr>
                      <m:t>)</m:t>
                    </m:r>
                  </m:oMath>
                </a14:m>
                <a:r>
                  <a:rPr lang="en-US" sz="2000" dirty="0">
                    <a:solidFill>
                      <a:schemeClr val="dk1"/>
                    </a:solidFill>
                    <a:sym typeface="Arial"/>
                  </a:rPr>
                  <a:t> can be obtained </a:t>
                </a:r>
              </a:p>
              <a:p>
                <a:pPr marL="0" marR="0" lvl="0" indent="0" algn="l" rtl="0">
                  <a:spcBef>
                    <a:spcPts val="0"/>
                  </a:spcBef>
                  <a:spcAft>
                    <a:spcPts val="0"/>
                  </a:spcAft>
                  <a:buNone/>
                </a:pPr>
                <a:r>
                  <a:rPr lang="en-US" sz="2000" dirty="0">
                    <a:solidFill>
                      <a:schemeClr val="dk1"/>
                    </a:solidFill>
                  </a:rPr>
                  <a:t>and</a:t>
                </a:r>
              </a:p>
              <a:p>
                <a:pPr marL="0" marR="0" lvl="0" indent="0" algn="l" rtl="0">
                  <a:spcBef>
                    <a:spcPts val="0"/>
                  </a:spcBef>
                  <a:spcAft>
                    <a:spcPts val="0"/>
                  </a:spcAft>
                  <a:buNone/>
                </a:pPr>
                <a:r>
                  <a:rPr lang="en-US" sz="2000" b="1" dirty="0">
                    <a:solidFill>
                      <a:srgbClr val="0070C0"/>
                    </a:solidFill>
                    <a:sym typeface="Arial"/>
                  </a:rPr>
                  <a:t>Distribution</a:t>
                </a:r>
                <a:r>
                  <a:rPr lang="en-US" sz="2000" dirty="0">
                    <a:solidFill>
                      <a:schemeClr val="dk1"/>
                    </a:solidFill>
                    <a:sym typeface="Arial"/>
                  </a:rPr>
                  <a:t> of key variables observed in HTS and SC data can be preserved.</a:t>
                </a:r>
              </a:p>
              <a:p>
                <a:pPr marL="0" marR="0" lvl="0" indent="0" algn="l" rtl="0">
                  <a:spcBef>
                    <a:spcPts val="0"/>
                  </a:spcBef>
                  <a:spcAft>
                    <a:spcPts val="0"/>
                  </a:spcAft>
                  <a:buNone/>
                </a:pPr>
                <a:endParaRPr lang="en-US" sz="2000" dirty="0">
                  <a:solidFill>
                    <a:schemeClr val="dk1"/>
                  </a:solidFill>
                  <a:sym typeface="Arial"/>
                </a:endParaRPr>
              </a:p>
              <a:p>
                <a:r>
                  <a:rPr lang="en-US" sz="2000" b="1" dirty="0">
                    <a:solidFill>
                      <a:srgbClr val="0070C0"/>
                    </a:solidFill>
                  </a:rPr>
                  <a:t>Key variables: </a:t>
                </a:r>
                <a14:m>
                  <m:oMath xmlns:m="http://schemas.openxmlformats.org/officeDocument/2006/math">
                    <m:r>
                      <a:rPr lang="en-US" sz="200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𝑋</m:t>
                    </m:r>
                    <m:r>
                      <a:rPr lang="en-US" sz="200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𝑌</m:t>
                    </m:r>
                    <m:r>
                      <a:rPr lang="en-US" sz="2000" b="0" i="1" smtClean="0">
                        <a:solidFill>
                          <a:srgbClr val="C00000"/>
                        </a:solidFill>
                        <a:latin typeface="Cambria Math" panose="02040503050406030204" pitchFamily="18" charset="0"/>
                      </a:rPr>
                      <m:t>,</m:t>
                    </m:r>
                    <m:acc>
                      <m:accPr>
                        <m:chr m:val="̅"/>
                        <m:ctrlPr>
                          <a:rPr lang="en-US" sz="2000" i="1">
                            <a:solidFill>
                              <a:srgbClr val="C00000"/>
                            </a:solidFill>
                            <a:latin typeface="Cambria Math" panose="02040503050406030204" pitchFamily="18" charset="0"/>
                          </a:rPr>
                        </m:ctrlPr>
                      </m:accPr>
                      <m:e>
                        <m:r>
                          <a:rPr lang="en-US" sz="2000" i="1">
                            <a:solidFill>
                              <a:srgbClr val="C00000"/>
                            </a:solidFill>
                            <a:latin typeface="Cambria Math" panose="02040503050406030204" pitchFamily="18" charset="0"/>
                          </a:rPr>
                          <m:t>𝑆</m:t>
                        </m:r>
                      </m:e>
                    </m:acc>
                    <m:r>
                      <a:rPr lang="en-US" sz="2000" i="1">
                        <a:solidFill>
                          <a:srgbClr val="C00000"/>
                        </a:solidFill>
                        <a:latin typeface="Cambria Math" panose="02040503050406030204" pitchFamily="18" charset="0"/>
                      </a:rPr>
                      <m:t>,</m:t>
                    </m:r>
                    <m:acc>
                      <m:accPr>
                        <m:chr m:val="̅"/>
                        <m:ctrlPr>
                          <a:rPr lang="en-US" sz="2000" i="1">
                            <a:solidFill>
                              <a:srgbClr val="C00000"/>
                            </a:solidFill>
                            <a:latin typeface="Cambria Math" panose="02040503050406030204" pitchFamily="18" charset="0"/>
                          </a:rPr>
                        </m:ctrlPr>
                      </m:accPr>
                      <m:e>
                        <m:r>
                          <a:rPr lang="en-US" sz="2000" i="1">
                            <a:solidFill>
                              <a:srgbClr val="C00000"/>
                            </a:solidFill>
                            <a:latin typeface="Cambria Math" panose="02040503050406030204" pitchFamily="18" charset="0"/>
                          </a:rPr>
                          <m:t>𝑇</m:t>
                        </m:r>
                      </m:e>
                    </m:acc>
                    <m:r>
                      <a:rPr lang="en-US" sz="2000" b="0" i="1" smtClean="0">
                        <a:solidFill>
                          <a:srgbClr val="C00000"/>
                        </a:solidFill>
                        <a:latin typeface="Cambria Math" panose="02040503050406030204" pitchFamily="18" charset="0"/>
                      </a:rPr>
                      <m:t>)</m:t>
                    </m:r>
                  </m:oMath>
                </a14:m>
                <a:r>
                  <a:rPr lang="en-US" sz="2000" dirty="0">
                    <a:solidFill>
                      <a:srgbClr val="C00000"/>
                    </a:solidFill>
                  </a:rPr>
                  <a:t> </a:t>
                </a:r>
                <a:r>
                  <a:rPr lang="en-US" sz="2000" dirty="0">
                    <a:solidFill>
                      <a:schemeClr val="dk1"/>
                    </a:solidFill>
                  </a:rPr>
                  <a:t>in HTS and </a:t>
                </a:r>
                <a14:m>
                  <m:oMath xmlns:m="http://schemas.openxmlformats.org/officeDocument/2006/math">
                    <m:r>
                      <a:rPr lang="en-US" sz="2000" b="0" i="0" smtClean="0">
                        <a:solidFill>
                          <a:srgbClr val="C00000"/>
                        </a:solidFill>
                        <a:latin typeface="Cambria Math" panose="02040503050406030204" pitchFamily="18" charset="0"/>
                      </a:rPr>
                      <m:t>(</m:t>
                    </m:r>
                    <m:acc>
                      <m:accPr>
                        <m:chr m:val="̅"/>
                        <m:ctrlPr>
                          <a:rPr lang="en-US" sz="2000" b="0" i="1" smtClean="0">
                            <a:solidFill>
                              <a:srgbClr val="C00000"/>
                            </a:solidFill>
                            <a:latin typeface="Cambria Math" panose="02040503050406030204" pitchFamily="18" charset="0"/>
                          </a:rPr>
                        </m:ctrlPr>
                      </m:accPr>
                      <m:e>
                        <m:r>
                          <a:rPr lang="en-US" sz="2000" b="0" i="1" smtClean="0">
                            <a:solidFill>
                              <a:srgbClr val="C00000"/>
                            </a:solidFill>
                            <a:latin typeface="Cambria Math" panose="02040503050406030204" pitchFamily="18" charset="0"/>
                          </a:rPr>
                          <m:t>𝑆</m:t>
                        </m:r>
                      </m:e>
                    </m:acc>
                    <m:r>
                      <a:rPr lang="en-US" sz="2000" i="1">
                        <a:solidFill>
                          <a:srgbClr val="C00000"/>
                        </a:solidFill>
                        <a:latin typeface="Cambria Math" panose="02040503050406030204" pitchFamily="18" charset="0"/>
                      </a:rPr>
                      <m:t>,</m:t>
                    </m:r>
                    <m:acc>
                      <m:accPr>
                        <m:chr m:val="̅"/>
                        <m:ctrlPr>
                          <a:rPr lang="en-US" sz="2000" i="1">
                            <a:solidFill>
                              <a:srgbClr val="C00000"/>
                            </a:solidFill>
                            <a:latin typeface="Cambria Math" panose="02040503050406030204" pitchFamily="18" charset="0"/>
                          </a:rPr>
                        </m:ctrlPr>
                      </m:accPr>
                      <m:e>
                        <m:r>
                          <a:rPr lang="en-US" sz="2000" b="0" i="1" smtClean="0">
                            <a:solidFill>
                              <a:srgbClr val="C00000"/>
                            </a:solidFill>
                            <a:latin typeface="Cambria Math" panose="02040503050406030204" pitchFamily="18" charset="0"/>
                          </a:rPr>
                          <m:t>𝑇</m:t>
                        </m:r>
                      </m:e>
                    </m:acc>
                    <m:r>
                      <a:rPr lang="en-US" sz="2000" b="0" i="1" smtClean="0">
                        <a:solidFill>
                          <a:srgbClr val="C00000"/>
                        </a:solidFill>
                        <a:latin typeface="Cambria Math" panose="02040503050406030204" pitchFamily="18" charset="0"/>
                      </a:rPr>
                      <m:t>)</m:t>
                    </m:r>
                  </m:oMath>
                </a14:m>
                <a:r>
                  <a:rPr lang="en-US" sz="2000" dirty="0">
                    <a:solidFill>
                      <a:srgbClr val="C00000"/>
                    </a:solidFill>
                  </a:rPr>
                  <a:t> </a:t>
                </a:r>
                <a:r>
                  <a:rPr lang="en-US" sz="2000" dirty="0">
                    <a:solidFill>
                      <a:schemeClr val="dk1"/>
                    </a:solidFill>
                  </a:rPr>
                  <a:t>in SC data.</a:t>
                </a:r>
              </a:p>
            </p:txBody>
          </p:sp>
        </mc:Choice>
        <mc:Fallback xmlns="">
          <p:sp>
            <p:nvSpPr>
              <p:cNvPr id="2" name="Google Shape;205;p8">
                <a:extLst>
                  <a:ext uri="{FF2B5EF4-FFF2-40B4-BE49-F238E27FC236}">
                    <a16:creationId xmlns:a16="http://schemas.microsoft.com/office/drawing/2014/main" id="{E863CDD9-20AA-C247-EA9A-78984431B897}"/>
                  </a:ext>
                </a:extLst>
              </p:cNvPr>
              <p:cNvSpPr txBox="1">
                <a:spLocks noRot="1" noChangeAspect="1" noMove="1" noResize="1" noEditPoints="1" noAdjustHandles="1" noChangeArrowheads="1" noChangeShapeType="1" noTextEdit="1"/>
              </p:cNvSpPr>
              <p:nvPr/>
            </p:nvSpPr>
            <p:spPr>
              <a:xfrm>
                <a:off x="829474" y="1973451"/>
                <a:ext cx="10660435" cy="1658427"/>
              </a:xfrm>
              <a:prstGeom prst="rect">
                <a:avLst/>
              </a:prstGeom>
              <a:blipFill>
                <a:blip r:embed="rId3"/>
                <a:stretch>
                  <a:fillRect l="-572" t="-1838" r="-1201" b="-4412"/>
                </a:stretch>
              </a:blipFill>
              <a:ln>
                <a:noFill/>
              </a:ln>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6"/>
          <p:cNvPicPr preferRelativeResize="0"/>
          <p:nvPr/>
        </p:nvPicPr>
        <p:blipFill rotWithShape="1">
          <a:blip r:embed="rId3">
            <a:alphaModFix/>
          </a:blip>
          <a:srcRect t="6855"/>
          <a:stretch/>
        </p:blipFill>
        <p:spPr>
          <a:xfrm>
            <a:off x="2618876" y="1423420"/>
            <a:ext cx="2408600" cy="400110"/>
          </a:xfrm>
          <a:prstGeom prst="rect">
            <a:avLst/>
          </a:prstGeom>
          <a:noFill/>
          <a:ln>
            <a:noFill/>
          </a:ln>
        </p:spPr>
      </p:pic>
      <p:pic>
        <p:nvPicPr>
          <p:cNvPr id="327" name="Google Shape;327;p16"/>
          <p:cNvPicPr preferRelativeResize="0"/>
          <p:nvPr/>
        </p:nvPicPr>
        <p:blipFill rotWithShape="1">
          <a:blip r:embed="rId4">
            <a:alphaModFix/>
          </a:blip>
          <a:srcRect/>
          <a:stretch/>
        </p:blipFill>
        <p:spPr>
          <a:xfrm>
            <a:off x="1409188" y="1791370"/>
            <a:ext cx="8550622" cy="3721367"/>
          </a:xfrm>
          <a:prstGeom prst="rect">
            <a:avLst/>
          </a:prstGeom>
          <a:noFill/>
          <a:ln>
            <a:noFill/>
          </a:ln>
        </p:spPr>
      </p:pic>
      <p:sp>
        <p:nvSpPr>
          <p:cNvPr id="328" name="Google Shape;328;p16"/>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329" name="Google Shape;329;p16"/>
          <p:cNvSpPr txBox="1"/>
          <p:nvPr/>
        </p:nvSpPr>
        <p:spPr>
          <a:xfrm>
            <a:off x="553821"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dirty="0">
                <a:solidFill>
                  <a:schemeClr val="dk1"/>
                </a:solidFill>
                <a:latin typeface="Arial"/>
                <a:ea typeface="Arial"/>
                <a:cs typeface="Arial"/>
                <a:sym typeface="Arial"/>
              </a:rPr>
              <a:t>Data fusion problem formulation</a:t>
            </a:r>
            <a:endParaRPr sz="2000" dirty="0">
              <a:solidFill>
                <a:schemeClr val="dk1"/>
              </a:solidFill>
              <a:latin typeface="Arial"/>
              <a:ea typeface="Arial"/>
              <a:cs typeface="Arial"/>
              <a:sym typeface="Arial"/>
            </a:endParaRPr>
          </a:p>
        </p:txBody>
      </p:sp>
      <p:sp>
        <p:nvSpPr>
          <p:cNvPr id="330" name="Google Shape;330;p16"/>
          <p:cNvSpPr txBox="1"/>
          <p:nvPr/>
        </p:nvSpPr>
        <p:spPr>
          <a:xfrm>
            <a:off x="989902" y="5780626"/>
            <a:ext cx="10714418" cy="400110"/>
          </a:xfrm>
          <a:prstGeom prst="rect">
            <a:avLst/>
          </a:prstGeom>
          <a:blipFill rotWithShape="1">
            <a:blip r:embed="rId5">
              <a:alphaModFix/>
            </a:blip>
            <a:stretch>
              <a:fillRect l="-568" t="-6059" b="-272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sp>
        <p:nvSpPr>
          <p:cNvPr id="331" name="Google Shape;331;p16"/>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32" name="Google Shape;332;p16"/>
          <p:cNvSpPr txBox="1"/>
          <p:nvPr/>
        </p:nvSpPr>
        <p:spPr>
          <a:xfrm>
            <a:off x="1521158" y="1441992"/>
            <a:ext cx="11607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Finding</a:t>
            </a:r>
            <a:endParaRPr sz="2000">
              <a:solidFill>
                <a:schemeClr val="dk1"/>
              </a:solidFill>
              <a:latin typeface="Calibri"/>
              <a:ea typeface="Calibri"/>
              <a:cs typeface="Calibri"/>
              <a:sym typeface="Calibri"/>
            </a:endParaRPr>
          </a:p>
        </p:txBody>
      </p:sp>
      <p:sp>
        <p:nvSpPr>
          <p:cNvPr id="333" name="Google Shape;333;p16"/>
          <p:cNvSpPr/>
          <p:nvPr/>
        </p:nvSpPr>
        <p:spPr>
          <a:xfrm>
            <a:off x="2542317" y="1397868"/>
            <a:ext cx="2598892" cy="454674"/>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6"/>
          <p:cNvSpPr/>
          <p:nvPr/>
        </p:nvSpPr>
        <p:spPr>
          <a:xfrm>
            <a:off x="2232189" y="3568255"/>
            <a:ext cx="3222679" cy="454674"/>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18" descr="A black text on a white background&#10;&#10;Description automatically generated"/>
          <p:cNvPicPr preferRelativeResize="0"/>
          <p:nvPr/>
        </p:nvPicPr>
        <p:blipFill rotWithShape="1">
          <a:blip r:embed="rId3">
            <a:alphaModFix/>
          </a:blip>
          <a:srcRect/>
          <a:stretch/>
        </p:blipFill>
        <p:spPr>
          <a:xfrm>
            <a:off x="1854828" y="3429000"/>
            <a:ext cx="5217668" cy="2504219"/>
          </a:xfrm>
          <a:prstGeom prst="rect">
            <a:avLst/>
          </a:prstGeom>
          <a:noFill/>
          <a:ln>
            <a:noFill/>
          </a:ln>
        </p:spPr>
      </p:pic>
      <p:pic>
        <p:nvPicPr>
          <p:cNvPr id="357" name="Google Shape;357;p18" descr="A black text on a white background&#10;&#10;Description automatically generated"/>
          <p:cNvPicPr preferRelativeResize="0"/>
          <p:nvPr/>
        </p:nvPicPr>
        <p:blipFill rotWithShape="1">
          <a:blip r:embed="rId4">
            <a:alphaModFix/>
          </a:blip>
          <a:srcRect/>
          <a:stretch/>
        </p:blipFill>
        <p:spPr>
          <a:xfrm>
            <a:off x="1854828" y="2205901"/>
            <a:ext cx="7199485" cy="1125605"/>
          </a:xfrm>
          <a:prstGeom prst="rect">
            <a:avLst/>
          </a:prstGeom>
          <a:noFill/>
          <a:ln>
            <a:noFill/>
          </a:ln>
        </p:spPr>
      </p:pic>
      <p:sp>
        <p:nvSpPr>
          <p:cNvPr id="358" name="Google Shape;358;p18"/>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359" name="Google Shape;359;p18"/>
          <p:cNvSpPr txBox="1"/>
          <p:nvPr/>
        </p:nvSpPr>
        <p:spPr>
          <a:xfrm>
            <a:off x="553821"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a:solidFill>
                  <a:schemeClr val="dk1"/>
                </a:solidFill>
                <a:latin typeface="Arial"/>
                <a:ea typeface="Arial"/>
                <a:cs typeface="Arial"/>
                <a:sym typeface="Arial"/>
              </a:rPr>
              <a:t>Approximated data fusion problem</a:t>
            </a:r>
            <a:endParaRPr sz="2000">
              <a:solidFill>
                <a:schemeClr val="dk1"/>
              </a:solidFill>
              <a:latin typeface="Arial"/>
              <a:ea typeface="Arial"/>
              <a:cs typeface="Arial"/>
              <a:sym typeface="Arial"/>
            </a:endParaRPr>
          </a:p>
        </p:txBody>
      </p:sp>
      <p:sp>
        <p:nvSpPr>
          <p:cNvPr id="360" name="Google Shape;360;p18"/>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61" name="Google Shape;361;p18"/>
          <p:cNvSpPr txBox="1"/>
          <p:nvPr/>
        </p:nvSpPr>
        <p:spPr>
          <a:xfrm>
            <a:off x="1626118" y="1667540"/>
            <a:ext cx="1160780"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a:solidFill>
                  <a:schemeClr val="dk1"/>
                </a:solidFill>
                <a:latin typeface="Arial"/>
                <a:ea typeface="Arial"/>
                <a:cs typeface="Arial"/>
                <a:sym typeface="Arial"/>
              </a:rPr>
              <a:t>Finding</a:t>
            </a:r>
            <a:endParaRPr sz="2200">
              <a:solidFill>
                <a:schemeClr val="dk1"/>
              </a:solidFill>
              <a:latin typeface="Arial"/>
              <a:ea typeface="Arial"/>
              <a:cs typeface="Arial"/>
              <a:sym typeface="Arial"/>
            </a:endParaRPr>
          </a:p>
        </p:txBody>
      </p:sp>
      <p:sp>
        <p:nvSpPr>
          <p:cNvPr id="362" name="Google Shape;362;p18"/>
          <p:cNvSpPr/>
          <p:nvPr/>
        </p:nvSpPr>
        <p:spPr>
          <a:xfrm>
            <a:off x="3852845" y="2546588"/>
            <a:ext cx="5309628" cy="454674"/>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8"/>
          <p:cNvSpPr/>
          <p:nvPr/>
        </p:nvSpPr>
        <p:spPr>
          <a:xfrm>
            <a:off x="2427471" y="4074836"/>
            <a:ext cx="4924344" cy="1832529"/>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64" name="Google Shape;364;p18"/>
          <p:cNvCxnSpPr/>
          <p:nvPr/>
        </p:nvCxnSpPr>
        <p:spPr>
          <a:xfrm rot="10800000">
            <a:off x="5921528" y="2991768"/>
            <a:ext cx="0" cy="409521"/>
          </a:xfrm>
          <a:prstGeom prst="straightConnector1">
            <a:avLst/>
          </a:prstGeom>
          <a:noFill/>
          <a:ln w="9525" cap="flat" cmpd="sng">
            <a:solidFill>
              <a:srgbClr val="C00000"/>
            </a:solidFill>
            <a:prstDash val="solid"/>
            <a:miter lim="800000"/>
            <a:headEnd type="none" w="sm" len="sm"/>
            <a:tailEnd type="triangle" w="med" len="med"/>
          </a:ln>
        </p:spPr>
      </p:cxnSp>
      <p:sp>
        <p:nvSpPr>
          <p:cNvPr id="365" name="Google Shape;365;p18"/>
          <p:cNvSpPr txBox="1"/>
          <p:nvPr/>
        </p:nvSpPr>
        <p:spPr>
          <a:xfrm>
            <a:off x="3884423" y="3340410"/>
            <a:ext cx="56166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C00000"/>
                </a:solidFill>
                <a:latin typeface="Arial"/>
                <a:ea typeface="Arial"/>
                <a:cs typeface="Arial"/>
                <a:sym typeface="Arial"/>
              </a:rPr>
              <a:t>Approximation with spatiotemporal clustering</a:t>
            </a:r>
            <a:endParaRPr sz="2000">
              <a:solidFill>
                <a:srgbClr val="C00000"/>
              </a:solidFill>
              <a:latin typeface="Calibri"/>
              <a:ea typeface="Calibri"/>
              <a:cs typeface="Calibri"/>
              <a:sym typeface="Calibri"/>
            </a:endParaRPr>
          </a:p>
        </p:txBody>
      </p:sp>
      <p:cxnSp>
        <p:nvCxnSpPr>
          <p:cNvPr id="366" name="Google Shape;366;p18"/>
          <p:cNvCxnSpPr/>
          <p:nvPr/>
        </p:nvCxnSpPr>
        <p:spPr>
          <a:xfrm>
            <a:off x="5921528" y="3657941"/>
            <a:ext cx="0" cy="416895"/>
          </a:xfrm>
          <a:prstGeom prst="straightConnector1">
            <a:avLst/>
          </a:prstGeom>
          <a:noFill/>
          <a:ln w="9525" cap="flat" cmpd="sng">
            <a:solidFill>
              <a:srgbClr val="C00000"/>
            </a:solidFill>
            <a:prstDash val="solid"/>
            <a:miter lim="800000"/>
            <a:headEnd type="none" w="sm" len="sm"/>
            <a:tailEnd type="triangle" w="med" len="med"/>
          </a:ln>
        </p:spPr>
      </p:cxnSp>
      <p:pic>
        <p:nvPicPr>
          <p:cNvPr id="367" name="Google Shape;367;p18"/>
          <p:cNvPicPr preferRelativeResize="0"/>
          <p:nvPr/>
        </p:nvPicPr>
        <p:blipFill rotWithShape="1">
          <a:blip r:embed="rId5">
            <a:alphaModFix/>
          </a:blip>
          <a:srcRect t="17370"/>
          <a:stretch/>
        </p:blipFill>
        <p:spPr>
          <a:xfrm>
            <a:off x="2681938" y="1740318"/>
            <a:ext cx="3028886" cy="3603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19" descr="A math equation with a line&#10;&#10;Description automatically generated with medium confidence"/>
          <p:cNvPicPr preferRelativeResize="0"/>
          <p:nvPr/>
        </p:nvPicPr>
        <p:blipFill rotWithShape="1">
          <a:blip r:embed="rId3">
            <a:alphaModFix/>
          </a:blip>
          <a:srcRect/>
          <a:stretch/>
        </p:blipFill>
        <p:spPr>
          <a:xfrm>
            <a:off x="1635827" y="1314692"/>
            <a:ext cx="6550655" cy="827586"/>
          </a:xfrm>
          <a:prstGeom prst="rect">
            <a:avLst/>
          </a:prstGeom>
          <a:noFill/>
          <a:ln>
            <a:noFill/>
          </a:ln>
        </p:spPr>
      </p:pic>
      <p:sp>
        <p:nvSpPr>
          <p:cNvPr id="374" name="Google Shape;374;p19"/>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375" name="Google Shape;375;p19"/>
          <p:cNvSpPr txBox="1"/>
          <p:nvPr/>
        </p:nvSpPr>
        <p:spPr>
          <a:xfrm>
            <a:off x="540331" y="685801"/>
            <a:ext cx="10915548"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400" dirty="0">
                <a:solidFill>
                  <a:schemeClr val="dk1"/>
                </a:solidFill>
                <a:latin typeface="Arial"/>
                <a:ea typeface="Arial"/>
                <a:cs typeface="Arial"/>
                <a:sym typeface="Arial"/>
              </a:rPr>
              <a:t>Solution to the approximated data fusion problem Conditional on Clustering</a:t>
            </a:r>
            <a:endParaRPr sz="2400" dirty="0">
              <a:solidFill>
                <a:schemeClr val="dk1"/>
              </a:solidFill>
              <a:latin typeface="Arial"/>
              <a:ea typeface="Arial"/>
              <a:cs typeface="Arial"/>
              <a:sym typeface="Arial"/>
            </a:endParaRPr>
          </a:p>
        </p:txBody>
      </p:sp>
      <p:sp>
        <p:nvSpPr>
          <p:cNvPr id="376" name="Google Shape;376;p19"/>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77" name="Google Shape;377;p19"/>
          <p:cNvSpPr/>
          <p:nvPr/>
        </p:nvSpPr>
        <p:spPr>
          <a:xfrm>
            <a:off x="4338960" y="1404811"/>
            <a:ext cx="2150421" cy="391193"/>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8" name="Google Shape;378;p19"/>
          <p:cNvSpPr/>
          <p:nvPr/>
        </p:nvSpPr>
        <p:spPr>
          <a:xfrm>
            <a:off x="1526571" y="2564367"/>
            <a:ext cx="7024646" cy="3065831"/>
          </a:xfrm>
          <a:prstGeom prst="rect">
            <a:avLst/>
          </a:prstGeom>
          <a:noFill/>
          <a:ln w="12700" cap="flat" cmpd="sng">
            <a:solidFill>
              <a:srgbClr val="0000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9" name="Google Shape;379;p19"/>
          <p:cNvCxnSpPr/>
          <p:nvPr/>
        </p:nvCxnSpPr>
        <p:spPr>
          <a:xfrm>
            <a:off x="5152061" y="1696175"/>
            <a:ext cx="0" cy="868192"/>
          </a:xfrm>
          <a:prstGeom prst="straightConnector1">
            <a:avLst/>
          </a:prstGeom>
          <a:noFill/>
          <a:ln w="9525" cap="flat" cmpd="sng">
            <a:solidFill>
              <a:schemeClr val="accent1"/>
            </a:solidFill>
            <a:prstDash val="solid"/>
            <a:miter lim="800000"/>
            <a:headEnd type="none" w="sm" len="sm"/>
            <a:tailEnd type="triangle" w="med" len="med"/>
          </a:ln>
        </p:spPr>
      </p:cxnSp>
      <p:sp>
        <p:nvSpPr>
          <p:cNvPr id="380" name="Google Shape;380;p19"/>
          <p:cNvSpPr txBox="1"/>
          <p:nvPr/>
        </p:nvSpPr>
        <p:spPr>
          <a:xfrm>
            <a:off x="1127456" y="5852232"/>
            <a:ext cx="9937087" cy="400110"/>
          </a:xfrm>
          <a:prstGeom prst="rect">
            <a:avLst/>
          </a:prstGeom>
          <a:blipFill rotWithShape="1">
            <a:blip r:embed="rId4">
              <a:alphaModFix/>
            </a:blip>
            <a:stretch>
              <a:fillRect l="-673" t="-7575" b="-272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pic>
        <p:nvPicPr>
          <p:cNvPr id="381" name="Google Shape;381;p19" descr="A black text on a white background&#10;&#10;Description automatically generated"/>
          <p:cNvPicPr preferRelativeResize="0"/>
          <p:nvPr/>
        </p:nvPicPr>
        <p:blipFill rotWithShape="1">
          <a:blip r:embed="rId5">
            <a:alphaModFix/>
          </a:blip>
          <a:srcRect/>
          <a:stretch/>
        </p:blipFill>
        <p:spPr>
          <a:xfrm>
            <a:off x="1976354" y="2586560"/>
            <a:ext cx="6351414" cy="1041977"/>
          </a:xfrm>
          <a:prstGeom prst="rect">
            <a:avLst/>
          </a:prstGeom>
          <a:noFill/>
          <a:ln>
            <a:noFill/>
          </a:ln>
        </p:spPr>
      </p:pic>
      <p:pic>
        <p:nvPicPr>
          <p:cNvPr id="382" name="Google Shape;382;p19" descr="A black text on a white background&#10;&#10;Description automatically generated"/>
          <p:cNvPicPr preferRelativeResize="0"/>
          <p:nvPr/>
        </p:nvPicPr>
        <p:blipFill rotWithShape="1">
          <a:blip r:embed="rId6">
            <a:alphaModFix/>
          </a:blip>
          <a:srcRect/>
          <a:stretch/>
        </p:blipFill>
        <p:spPr>
          <a:xfrm>
            <a:off x="1649488" y="3695587"/>
            <a:ext cx="4480891" cy="1867560"/>
          </a:xfrm>
          <a:prstGeom prst="rect">
            <a:avLst/>
          </a:prstGeom>
          <a:noFill/>
          <a:ln>
            <a:noFill/>
          </a:ln>
        </p:spPr>
      </p:pic>
      <p:sp>
        <p:nvSpPr>
          <p:cNvPr id="383" name="Google Shape;383;p19"/>
          <p:cNvSpPr txBox="1"/>
          <p:nvPr/>
        </p:nvSpPr>
        <p:spPr>
          <a:xfrm>
            <a:off x="1526571" y="2063340"/>
            <a:ext cx="24962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C00000"/>
                </a:solidFill>
                <a:latin typeface="Arial"/>
                <a:ea typeface="Arial"/>
                <a:cs typeface="Arial"/>
                <a:sym typeface="Arial"/>
              </a:rPr>
              <a:t>Problem </a:t>
            </a:r>
            <a:r>
              <a:rPr lang="en-US" sz="2400" b="1" i="1" dirty="0">
                <a:solidFill>
                  <a:srgbClr val="C00000"/>
                </a:solidFill>
                <a:latin typeface="Arial"/>
                <a:ea typeface="Arial"/>
                <a:cs typeface="Arial"/>
                <a:sym typeface="Arial"/>
              </a:rPr>
              <a:t>P1</a:t>
            </a:r>
            <a:endParaRPr sz="2400" b="1" i="1" dirty="0">
              <a:solidFill>
                <a:srgbClr val="C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p:nvPr/>
        </p:nvSpPr>
        <p:spPr>
          <a:xfrm>
            <a:off x="553821" y="245788"/>
            <a:ext cx="6546694"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rgbClr val="2F528F"/>
                </a:solidFill>
                <a:latin typeface="Arial"/>
                <a:ea typeface="Arial"/>
                <a:cs typeface="Arial"/>
                <a:sym typeface="Arial"/>
              </a:rPr>
              <a:t>Team</a:t>
            </a:r>
            <a:endParaRPr sz="2800" dirty="0">
              <a:solidFill>
                <a:srgbClr val="2F528F"/>
              </a:solidFill>
              <a:latin typeface="Arial"/>
              <a:ea typeface="Arial"/>
              <a:cs typeface="Arial"/>
              <a:sym typeface="Arial"/>
            </a:endParaRPr>
          </a:p>
        </p:txBody>
      </p:sp>
      <p:sp>
        <p:nvSpPr>
          <p:cNvPr id="100" name="Google Shape;100;p2"/>
          <p:cNvSpPr txBox="1"/>
          <p:nvPr/>
        </p:nvSpPr>
        <p:spPr>
          <a:xfrm>
            <a:off x="540330"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2000"/>
              <a:buFont typeface="Arial"/>
              <a:buNone/>
            </a:pPr>
            <a:endParaRPr sz="2000" b="0" u="none">
              <a:solidFill>
                <a:schemeClr val="dk1"/>
              </a:solidFill>
              <a:latin typeface="Arial"/>
              <a:ea typeface="Arial"/>
              <a:cs typeface="Arial"/>
              <a:sym typeface="Arial"/>
            </a:endParaRPr>
          </a:p>
        </p:txBody>
      </p:sp>
      <p:sp>
        <p:nvSpPr>
          <p:cNvPr id="101" name="Google Shape;101;p2"/>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9" name="Picture 8">
            <a:extLst>
              <a:ext uri="{FF2B5EF4-FFF2-40B4-BE49-F238E27FC236}">
                <a16:creationId xmlns:a16="http://schemas.microsoft.com/office/drawing/2014/main" id="{760B7ED5-591C-82CC-8557-76578FE2B875}"/>
              </a:ext>
            </a:extLst>
          </p:cNvPr>
          <p:cNvPicPr>
            <a:picLocks noChangeAspect="1"/>
          </p:cNvPicPr>
          <p:nvPr/>
        </p:nvPicPr>
        <p:blipFill>
          <a:blip r:embed="rId3"/>
          <a:srcRect l="5209" r="4329" b="1"/>
          <a:stretch/>
        </p:blipFill>
        <p:spPr>
          <a:xfrm>
            <a:off x="581469" y="1978502"/>
            <a:ext cx="1958734" cy="2584912"/>
          </a:xfrm>
          <a:prstGeom prst="rect">
            <a:avLst/>
          </a:prstGeom>
        </p:spPr>
      </p:pic>
      <p:pic>
        <p:nvPicPr>
          <p:cNvPr id="12" name="Picture 6" descr="People - TRLab at SNU">
            <a:extLst>
              <a:ext uri="{FF2B5EF4-FFF2-40B4-BE49-F238E27FC236}">
                <a16:creationId xmlns:a16="http://schemas.microsoft.com/office/drawing/2014/main" id="{B2A101B8-FD44-7B81-0887-4C63A779FA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0" t="4997" r="1" b="2"/>
          <a:stretch/>
        </p:blipFill>
        <p:spPr bwMode="auto">
          <a:xfrm>
            <a:off x="9554705" y="2201718"/>
            <a:ext cx="1958734" cy="24557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7297861-0F39-F519-97AC-DEF7838B2E29}"/>
              </a:ext>
            </a:extLst>
          </p:cNvPr>
          <p:cNvSpPr txBox="1"/>
          <p:nvPr/>
        </p:nvSpPr>
        <p:spPr>
          <a:xfrm>
            <a:off x="7032959" y="4773172"/>
            <a:ext cx="1557549" cy="307777"/>
          </a:xfrm>
          <a:prstGeom prst="rect">
            <a:avLst/>
          </a:prstGeom>
          <a:noFill/>
        </p:spPr>
        <p:txBody>
          <a:bodyPr wrap="square" rtlCol="0">
            <a:spAutoFit/>
          </a:bodyPr>
          <a:lstStyle/>
          <a:p>
            <a:r>
              <a:rPr lang="en-US" b="1"/>
              <a:t>Prateek Bansal</a:t>
            </a:r>
            <a:endParaRPr lang="en-GB" b="1"/>
          </a:p>
        </p:txBody>
      </p:sp>
      <p:sp>
        <p:nvSpPr>
          <p:cNvPr id="16" name="TextBox 15">
            <a:extLst>
              <a:ext uri="{FF2B5EF4-FFF2-40B4-BE49-F238E27FC236}">
                <a16:creationId xmlns:a16="http://schemas.microsoft.com/office/drawing/2014/main" id="{4B5E35AB-CD90-3CB1-161F-32DC21050479}"/>
              </a:ext>
            </a:extLst>
          </p:cNvPr>
          <p:cNvSpPr txBox="1"/>
          <p:nvPr/>
        </p:nvSpPr>
        <p:spPr>
          <a:xfrm>
            <a:off x="3805721" y="4778706"/>
            <a:ext cx="1289634" cy="307777"/>
          </a:xfrm>
          <a:prstGeom prst="rect">
            <a:avLst/>
          </a:prstGeom>
          <a:noFill/>
        </p:spPr>
        <p:txBody>
          <a:bodyPr wrap="square" rtlCol="0">
            <a:spAutoFit/>
          </a:bodyPr>
          <a:lstStyle/>
          <a:p>
            <a:r>
              <a:rPr lang="en-US" b="1"/>
              <a:t>Eui-Jin Kim</a:t>
            </a:r>
            <a:endParaRPr lang="en-GB" b="1"/>
          </a:p>
        </p:txBody>
      </p:sp>
      <p:sp>
        <p:nvSpPr>
          <p:cNvPr id="17" name="TextBox 16">
            <a:extLst>
              <a:ext uri="{FF2B5EF4-FFF2-40B4-BE49-F238E27FC236}">
                <a16:creationId xmlns:a16="http://schemas.microsoft.com/office/drawing/2014/main" id="{D5250AF6-DD1D-B8DC-CEE5-0AE794FF2C05}"/>
              </a:ext>
            </a:extLst>
          </p:cNvPr>
          <p:cNvSpPr txBox="1"/>
          <p:nvPr/>
        </p:nvSpPr>
        <p:spPr>
          <a:xfrm>
            <a:off x="734330" y="4778706"/>
            <a:ext cx="1534382" cy="307777"/>
          </a:xfrm>
          <a:prstGeom prst="rect">
            <a:avLst/>
          </a:prstGeom>
          <a:noFill/>
        </p:spPr>
        <p:txBody>
          <a:bodyPr wrap="square" rtlCol="0">
            <a:spAutoFit/>
          </a:bodyPr>
          <a:lstStyle/>
          <a:p>
            <a:r>
              <a:rPr lang="en-US" b="1"/>
              <a:t>Khoa Vo Dang</a:t>
            </a:r>
            <a:endParaRPr lang="en-GB" b="1"/>
          </a:p>
        </p:txBody>
      </p:sp>
      <p:sp>
        <p:nvSpPr>
          <p:cNvPr id="18" name="TextBox 17">
            <a:extLst>
              <a:ext uri="{FF2B5EF4-FFF2-40B4-BE49-F238E27FC236}">
                <a16:creationId xmlns:a16="http://schemas.microsoft.com/office/drawing/2014/main" id="{23BDABBE-6E16-86D7-4BF5-04660C7AD21B}"/>
              </a:ext>
            </a:extLst>
          </p:cNvPr>
          <p:cNvSpPr txBox="1"/>
          <p:nvPr/>
        </p:nvSpPr>
        <p:spPr>
          <a:xfrm>
            <a:off x="9923288" y="4773172"/>
            <a:ext cx="1534382" cy="307777"/>
          </a:xfrm>
          <a:prstGeom prst="rect">
            <a:avLst/>
          </a:prstGeom>
          <a:noFill/>
        </p:spPr>
        <p:txBody>
          <a:bodyPr wrap="square" rtlCol="0">
            <a:spAutoFit/>
          </a:bodyPr>
          <a:lstStyle/>
          <a:p>
            <a:r>
              <a:rPr lang="en-US" b="1"/>
              <a:t>Huichang Lee</a:t>
            </a:r>
            <a:endParaRPr lang="en-GB" b="1"/>
          </a:p>
        </p:txBody>
      </p:sp>
      <p:pic>
        <p:nvPicPr>
          <p:cNvPr id="20" name="Picture 19" descr="A person wearing glasses and a striped shirt&#10;&#10;Description automatically generated">
            <a:extLst>
              <a:ext uri="{FF2B5EF4-FFF2-40B4-BE49-F238E27FC236}">
                <a16:creationId xmlns:a16="http://schemas.microsoft.com/office/drawing/2014/main" id="{8EF702EA-B017-1226-F995-EA8FAF379849}"/>
              </a:ext>
            </a:extLst>
          </p:cNvPr>
          <p:cNvPicPr>
            <a:picLocks noChangeAspect="1"/>
          </p:cNvPicPr>
          <p:nvPr/>
        </p:nvPicPr>
        <p:blipFill>
          <a:blip r:embed="rId5"/>
          <a:stretch>
            <a:fillRect/>
          </a:stretch>
        </p:blipFill>
        <p:spPr>
          <a:xfrm>
            <a:off x="6604168" y="2201718"/>
            <a:ext cx="1986340" cy="2432425"/>
          </a:xfrm>
          <a:prstGeom prst="rect">
            <a:avLst/>
          </a:prstGeom>
        </p:spPr>
      </p:pic>
      <p:pic>
        <p:nvPicPr>
          <p:cNvPr id="2" name="그림 2">
            <a:extLst>
              <a:ext uri="{FF2B5EF4-FFF2-40B4-BE49-F238E27FC236}">
                <a16:creationId xmlns:a16="http://schemas.microsoft.com/office/drawing/2014/main" id="{F6170D3B-5117-A680-C820-1E758ADCD58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57605" y="2272447"/>
            <a:ext cx="1830228" cy="23616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7"/>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Methodology</a:t>
            </a:r>
            <a:endParaRPr sz="2800">
              <a:solidFill>
                <a:srgbClr val="2F528F"/>
              </a:solidFill>
              <a:latin typeface="Arial"/>
              <a:ea typeface="Arial"/>
              <a:cs typeface="Arial"/>
              <a:sym typeface="Arial"/>
            </a:endParaRPr>
          </a:p>
        </p:txBody>
      </p:sp>
      <p:sp>
        <p:nvSpPr>
          <p:cNvPr id="341" name="Google Shape;341;p17"/>
          <p:cNvSpPr txBox="1"/>
          <p:nvPr/>
        </p:nvSpPr>
        <p:spPr>
          <a:xfrm>
            <a:off x="553821"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a:solidFill>
                  <a:schemeClr val="dk1"/>
                </a:solidFill>
                <a:latin typeface="Arial"/>
                <a:ea typeface="Arial"/>
                <a:cs typeface="Arial"/>
                <a:sym typeface="Arial"/>
              </a:rPr>
              <a:t>Data fusion method</a:t>
            </a:r>
            <a:endParaRPr sz="32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342" name="Google Shape;342;p17"/>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43" name="Google Shape;343;p17"/>
          <p:cNvSpPr txBox="1"/>
          <p:nvPr/>
        </p:nvSpPr>
        <p:spPr>
          <a:xfrm>
            <a:off x="4515659" y="286287"/>
            <a:ext cx="6971586" cy="923907"/>
          </a:xfrm>
          <a:prstGeom prst="rect">
            <a:avLst/>
          </a:prstGeom>
          <a:blipFill rotWithShape="1">
            <a:blip r:embed="rId3">
              <a:alphaModFix/>
            </a:blip>
            <a:stretch>
              <a:fillRect l="-786" t="-3310" b="-99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latin typeface="Calibri"/>
                <a:ea typeface="Calibri"/>
                <a:cs typeface="Calibri"/>
                <a:sym typeface="Calibri"/>
              </a:rPr>
              <a:t> </a:t>
            </a:r>
            <a:endParaRPr sz="1600"/>
          </a:p>
        </p:txBody>
      </p:sp>
      <p:pic>
        <p:nvPicPr>
          <p:cNvPr id="345" name="Google Shape;345;p17" descr="A diagram of a cluster of data&#10;&#10;Description automatically generated"/>
          <p:cNvPicPr preferRelativeResize="0"/>
          <p:nvPr/>
        </p:nvPicPr>
        <p:blipFill rotWithShape="1">
          <a:blip r:embed="rId4">
            <a:alphaModFix/>
          </a:blip>
          <a:srcRect/>
          <a:stretch/>
        </p:blipFill>
        <p:spPr>
          <a:xfrm>
            <a:off x="329481" y="1551248"/>
            <a:ext cx="7244148" cy="4601584"/>
          </a:xfrm>
          <a:prstGeom prst="rect">
            <a:avLst/>
          </a:prstGeom>
          <a:noFill/>
          <a:ln>
            <a:noFill/>
          </a:ln>
        </p:spPr>
      </p:pic>
      <p:sp>
        <p:nvSpPr>
          <p:cNvPr id="348" name="Google Shape;348;p17"/>
          <p:cNvSpPr/>
          <p:nvPr/>
        </p:nvSpPr>
        <p:spPr>
          <a:xfrm>
            <a:off x="7750328" y="1191873"/>
            <a:ext cx="4027236" cy="496096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17"/>
          <p:cNvSpPr txBox="1"/>
          <p:nvPr/>
        </p:nvSpPr>
        <p:spPr>
          <a:xfrm>
            <a:off x="8787812" y="1001276"/>
            <a:ext cx="1595726" cy="400069"/>
          </a:xfrm>
          <a:prstGeom prst="rect">
            <a:avLst/>
          </a:prstGeom>
          <a:solidFill>
            <a:srgbClr val="32BEB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Clustering </a:t>
            </a:r>
            <a:r>
              <a:rPr lang="en-US" sz="2000" b="1" i="1" dirty="0">
                <a:solidFill>
                  <a:schemeClr val="dk1"/>
                </a:solidFill>
                <a:latin typeface="Calibri"/>
                <a:ea typeface="Calibri"/>
                <a:cs typeface="Calibri"/>
                <a:sym typeface="Calibri"/>
              </a:rPr>
              <a:t>C</a:t>
            </a:r>
            <a:endParaRPr i="1" dirty="0"/>
          </a:p>
        </p:txBody>
      </p:sp>
      <p:pic>
        <p:nvPicPr>
          <p:cNvPr id="3" name="Picture 2" descr="A diagram of a transit">
            <a:extLst>
              <a:ext uri="{FF2B5EF4-FFF2-40B4-BE49-F238E27FC236}">
                <a16:creationId xmlns:a16="http://schemas.microsoft.com/office/drawing/2014/main" id="{E3208969-B203-F9C1-9C42-6CB749BB9D39}"/>
              </a:ext>
            </a:extLst>
          </p:cNvPr>
          <p:cNvPicPr>
            <a:picLocks noChangeAspect="1"/>
          </p:cNvPicPr>
          <p:nvPr/>
        </p:nvPicPr>
        <p:blipFill>
          <a:blip r:embed="rId5"/>
          <a:stretch>
            <a:fillRect/>
          </a:stretch>
        </p:blipFill>
        <p:spPr>
          <a:xfrm>
            <a:off x="8122316" y="1474658"/>
            <a:ext cx="2926719" cy="4038871"/>
          </a:xfrm>
          <a:prstGeom prst="rect">
            <a:avLst/>
          </a:prstGeom>
        </p:spPr>
      </p:pic>
      <mc:AlternateContent xmlns:mc="http://schemas.openxmlformats.org/markup-compatibility/2006" xmlns:a14="http://schemas.microsoft.com/office/drawing/2010/main">
        <mc:Choice Requires="a14">
          <p:sp>
            <p:nvSpPr>
              <p:cNvPr id="5" name="Google Shape;262;p11">
                <a:extLst>
                  <a:ext uri="{FF2B5EF4-FFF2-40B4-BE49-F238E27FC236}">
                    <a16:creationId xmlns:a16="http://schemas.microsoft.com/office/drawing/2014/main" id="{5AA56853-F11E-D341-4510-5A7B0929994B}"/>
                  </a:ext>
                </a:extLst>
              </p:cNvPr>
              <p:cNvSpPr txBox="1"/>
              <p:nvPr/>
            </p:nvSpPr>
            <p:spPr>
              <a:xfrm>
                <a:off x="7824753" y="5518210"/>
                <a:ext cx="3783356"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14:m>
                  <m:oMath xmlns:m="http://schemas.openxmlformats.org/officeDocument/2006/math">
                    <m:acc>
                      <m:accPr>
                        <m:chr m:val="̅"/>
                        <m:ctrlPr>
                          <a:rPr lang="en-US" sz="1600" i="1" smtClean="0">
                            <a:solidFill>
                              <a:srgbClr val="C00000"/>
                            </a:solidFill>
                            <a:latin typeface="Cambria Math" panose="02040503050406030204" pitchFamily="18" charset="0"/>
                            <a:cs typeface="Arial"/>
                            <a:sym typeface="Arial"/>
                          </a:rPr>
                        </m:ctrlPr>
                      </m:accPr>
                      <m:e>
                        <m:r>
                          <a:rPr lang="en-US" sz="1600" b="0" i="1" smtClean="0">
                            <a:solidFill>
                              <a:srgbClr val="C00000"/>
                            </a:solidFill>
                            <a:latin typeface="Cambria Math" panose="02040503050406030204" pitchFamily="18" charset="0"/>
                            <a:cs typeface="Arial"/>
                            <a:sym typeface="Arial"/>
                          </a:rPr>
                          <m:t>𝑍</m:t>
                        </m:r>
                      </m:e>
                    </m:acc>
                    <m:r>
                      <a:rPr lang="en-US" sz="1600" i="1" smtClean="0">
                        <a:solidFill>
                          <a:srgbClr val="C00000"/>
                        </a:solidFill>
                        <a:latin typeface="Cambria Math" panose="02040503050406030204" pitchFamily="18" charset="0"/>
                        <a:cs typeface="Arial"/>
                        <a:sym typeface="Arial"/>
                      </a:rPr>
                      <m:t>=</m:t>
                    </m:r>
                  </m:oMath>
                </a14:m>
                <a:r>
                  <a:rPr lang="en-US" sz="1600" dirty="0">
                    <a:solidFill>
                      <a:srgbClr val="C00000"/>
                    </a:solidFill>
                    <a:cs typeface="Arial"/>
                    <a:sym typeface="Arial"/>
                  </a:rPr>
                  <a:t> (no. transit trips, distance, duration)</a:t>
                </a:r>
                <a:endParaRPr sz="1600" dirty="0">
                  <a:solidFill>
                    <a:srgbClr val="C00000"/>
                  </a:solidFill>
                  <a:cs typeface="Arial"/>
                  <a:sym typeface="Arial"/>
                </a:endParaRPr>
              </a:p>
            </p:txBody>
          </p:sp>
        </mc:Choice>
        <mc:Fallback xmlns="">
          <p:sp>
            <p:nvSpPr>
              <p:cNvPr id="5" name="Google Shape;262;p11">
                <a:extLst>
                  <a:ext uri="{FF2B5EF4-FFF2-40B4-BE49-F238E27FC236}">
                    <a16:creationId xmlns:a16="http://schemas.microsoft.com/office/drawing/2014/main" id="{5AA56853-F11E-D341-4510-5A7B0929994B}"/>
                  </a:ext>
                </a:extLst>
              </p:cNvPr>
              <p:cNvSpPr txBox="1">
                <a:spLocks noRot="1" noChangeAspect="1" noMove="1" noResize="1" noEditPoints="1" noAdjustHandles="1" noChangeArrowheads="1" noChangeShapeType="1" noTextEdit="1"/>
              </p:cNvSpPr>
              <p:nvPr/>
            </p:nvSpPr>
            <p:spPr>
              <a:xfrm>
                <a:off x="7824753" y="5518210"/>
                <a:ext cx="3783356" cy="338514"/>
              </a:xfrm>
              <a:prstGeom prst="rect">
                <a:avLst/>
              </a:prstGeom>
              <a:blipFill>
                <a:blip r:embed="rId6"/>
                <a:stretch>
                  <a:fillRect t="-5357" b="-21429"/>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p:nvPr/>
        </p:nvSpPr>
        <p:spPr>
          <a:xfrm>
            <a:off x="553820" y="245788"/>
            <a:ext cx="1020997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2F528F"/>
                </a:solidFill>
              </a:rPr>
              <a:t>Properties</a:t>
            </a:r>
            <a:r>
              <a:rPr lang="en-US" sz="2800" dirty="0">
                <a:solidFill>
                  <a:srgbClr val="2F528F"/>
                </a:solidFill>
              </a:rPr>
              <a:t> of the Data Fusion Problem</a:t>
            </a:r>
            <a:endParaRPr lang="en-US" sz="2800" b="0" i="0" u="none" strike="noStrike" cap="none" dirty="0">
              <a:solidFill>
                <a:srgbClr val="2F528F"/>
              </a:solidFill>
              <a:latin typeface="Arial"/>
              <a:ea typeface="Arial"/>
              <a:cs typeface="Arial"/>
              <a:sym typeface="Arial"/>
            </a:endParaRPr>
          </a:p>
        </p:txBody>
      </p:sp>
      <p:sp>
        <p:nvSpPr>
          <p:cNvPr id="174" name="Google Shape;174;p5"/>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561450E-728F-A06A-AE06-CE5A005E6762}"/>
                  </a:ext>
                </a:extLst>
              </p:cNvPr>
              <p:cNvSpPr txBox="1"/>
              <p:nvPr/>
            </p:nvSpPr>
            <p:spPr>
              <a:xfrm>
                <a:off x="780404" y="1335777"/>
                <a:ext cx="10836282" cy="2982611"/>
              </a:xfrm>
              <a:prstGeom prst="rect">
                <a:avLst/>
              </a:prstGeom>
              <a:noFill/>
            </p:spPr>
            <p:txBody>
              <a:bodyPr wrap="square">
                <a:spAutoFit/>
              </a:bodyPr>
              <a:lstStyle/>
              <a:p>
                <a:pPr>
                  <a:spcAft>
                    <a:spcPts val="1698"/>
                  </a:spcAft>
                </a:pPr>
                <a:r>
                  <a:rPr lang="en-US" sz="2000" b="1" i="1" dirty="0">
                    <a:solidFill>
                      <a:srgbClr val="C00000"/>
                    </a:solidFill>
                  </a:rPr>
                  <a:t>Proposition 1.</a:t>
                </a:r>
                <a:r>
                  <a:rPr lang="en-US" sz="2000" i="1" dirty="0">
                    <a:solidFill>
                      <a:schemeClr val="tx1"/>
                    </a:solidFill>
                  </a:rPr>
                  <a:t> (</a:t>
                </a:r>
                <a:r>
                  <a:rPr lang="en-US" sz="2000" b="1" i="1" dirty="0">
                    <a:solidFill>
                      <a:schemeClr val="tx1"/>
                    </a:solidFill>
                  </a:rPr>
                  <a:t>Equivalence</a:t>
                </a:r>
                <a:r>
                  <a:rPr lang="en-US" sz="2000" i="1" dirty="0">
                    <a:solidFill>
                      <a:schemeClr val="tx1"/>
                    </a:solidFill>
                  </a:rPr>
                  <a:t>) The reformulated data fusion problem and the original problem are equivalent.</a:t>
                </a:r>
              </a:p>
              <a:p>
                <a:pPr>
                  <a:spcAft>
                    <a:spcPts val="1698"/>
                  </a:spcAft>
                </a:pPr>
                <a:r>
                  <a:rPr lang="en-US" sz="2000" b="1" i="1" dirty="0">
                    <a:solidFill>
                      <a:srgbClr val="C00000"/>
                    </a:solidFill>
                  </a:rPr>
                  <a:t>Proposition 2.</a:t>
                </a:r>
                <a:r>
                  <a:rPr lang="en-US" sz="2000" i="1" dirty="0">
                    <a:solidFill>
                      <a:schemeClr val="tx1"/>
                    </a:solidFill>
                  </a:rPr>
                  <a:t> (</a:t>
                </a:r>
                <a:r>
                  <a:rPr lang="en-US" sz="2000" b="1" i="1" dirty="0">
                    <a:solidFill>
                      <a:schemeClr val="tx1"/>
                    </a:solidFill>
                  </a:rPr>
                  <a:t>Uniqueness</a:t>
                </a:r>
                <a:r>
                  <a:rPr lang="en-US" sz="2000" i="1" dirty="0">
                    <a:solidFill>
                      <a:schemeClr val="tx1"/>
                    </a:solidFill>
                  </a:rPr>
                  <a:t>) The reformulated data fusion problem has a unique solution.</a:t>
                </a:r>
              </a:p>
              <a:p>
                <a:pPr>
                  <a:spcAft>
                    <a:spcPts val="1698"/>
                  </a:spcAft>
                </a:pPr>
                <a:r>
                  <a:rPr lang="en-US" sz="2000" b="1" i="1" dirty="0">
                    <a:solidFill>
                      <a:srgbClr val="C00000"/>
                    </a:solidFill>
                  </a:rPr>
                  <a:t>Proposition 3.</a:t>
                </a:r>
                <a:r>
                  <a:rPr lang="en-US" sz="2000" i="1" dirty="0">
                    <a:solidFill>
                      <a:schemeClr val="tx1"/>
                    </a:solidFill>
                  </a:rPr>
                  <a:t> (</a:t>
                </a:r>
                <a:r>
                  <a:rPr lang="en-US" sz="2000" b="1" i="1" dirty="0">
                    <a:solidFill>
                      <a:schemeClr val="tx1"/>
                    </a:solidFill>
                  </a:rPr>
                  <a:t>Distribution preservation</a:t>
                </a:r>
                <a:r>
                  <a:rPr lang="en-US" sz="2000" i="1" dirty="0">
                    <a:solidFill>
                      <a:schemeClr val="tx1"/>
                    </a:solidFill>
                  </a:rPr>
                  <a:t>) The data fusion problem minimizes the divergence between </a:t>
                </a:r>
                <a14:m>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𝑌</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𝑓𝑢𝑠</m:t>
                        </m:r>
                      </m:sub>
                    </m:sSub>
                    <m:r>
                      <a:rPr lang="en-US" sz="2000" i="1" smtClean="0">
                        <a:latin typeface="Cambria Math" panose="02040503050406030204" pitchFamily="18" charset="0"/>
                      </a:rPr>
                      <m:t> </m:t>
                    </m:r>
                  </m:oMath>
                </a14:m>
                <a:r>
                  <a:rPr lang="en-US" sz="2000" i="1" dirty="0">
                    <a:solidFill>
                      <a:schemeClr val="tx1"/>
                    </a:solidFill>
                  </a:rPr>
                  <a:t>and </a:t>
                </a:r>
                <a14:m>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𝑌</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i="1" smtClean="0">
                            <a:latin typeface="Cambria Math" panose="02040503050406030204" pitchFamily="18" charset="0"/>
                          </a:rPr>
                          <m:t>h𝑡𝑠</m:t>
                        </m:r>
                      </m:sub>
                    </m:sSub>
                  </m:oMath>
                </a14:m>
                <a:r>
                  <a:rPr lang="en-US" sz="2000" i="1" dirty="0">
                    <a:solidFill>
                      <a:schemeClr val="tx1"/>
                    </a:solidFill>
                  </a:rPr>
                  <a:t> while preserving </a:t>
                </a:r>
                <a14:m>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𝑆</m:t>
                        </m:r>
                      </m:e>
                    </m:acc>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𝑇</m:t>
                            </m:r>
                          </m:e>
                        </m:acc>
                        <m:r>
                          <a:rPr lang="en-US" sz="2000" i="1" smtClean="0">
                            <a:latin typeface="Cambria Math" panose="02040503050406030204" pitchFamily="18" charset="0"/>
                          </a:rPr>
                          <m:t>)</m:t>
                        </m:r>
                      </m:e>
                      <m:sub>
                        <m:r>
                          <a:rPr lang="en-US" sz="2000" i="1" smtClean="0">
                            <a:latin typeface="Cambria Math" panose="02040503050406030204" pitchFamily="18" charset="0"/>
                          </a:rPr>
                          <m:t>𝑓𝑢𝑠</m:t>
                        </m:r>
                      </m:sub>
                    </m:sSub>
                    <m:r>
                      <a:rPr lang="en-US" sz="2000" i="1" smtClean="0">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𝑆</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𝑇</m:t>
                            </m:r>
                          </m:e>
                        </m:acc>
                        <m:r>
                          <a:rPr lang="en-US" sz="2000" i="1">
                            <a:latin typeface="Cambria Math" panose="02040503050406030204" pitchFamily="18" charset="0"/>
                          </a:rPr>
                          <m:t>)</m:t>
                        </m:r>
                      </m:e>
                      <m:sub>
                        <m:r>
                          <a:rPr lang="en-US" sz="2000" b="0" i="1" smtClean="0">
                            <a:latin typeface="Cambria Math" panose="02040503050406030204" pitchFamily="18" charset="0"/>
                          </a:rPr>
                          <m:t>𝑠𝑐</m:t>
                        </m:r>
                      </m:sub>
                    </m:sSub>
                  </m:oMath>
                </a14:m>
                <a:r>
                  <a:rPr lang="en-US" sz="2000" i="1" dirty="0">
                    <a:solidFill>
                      <a:schemeClr val="tx1"/>
                    </a:solidFill>
                  </a:rPr>
                  <a:t>.</a:t>
                </a:r>
                <a:endParaRPr lang="en-US" sz="2000" b="1" i="1" dirty="0">
                  <a:solidFill>
                    <a:srgbClr val="00B0F0"/>
                  </a:solidFill>
                  <a:latin typeface="Arial" panose="020B0604020202020204" pitchFamily="34" charset="0"/>
                  <a:cs typeface="Arial" panose="020B0604020202020204" pitchFamily="34" charset="0"/>
                </a:endParaRPr>
              </a:p>
              <a:p>
                <a:pPr>
                  <a:spcAft>
                    <a:spcPts val="1698"/>
                  </a:spcAft>
                </a:pPr>
                <a:r>
                  <a:rPr lang="en-US" sz="2000" b="1" i="1" dirty="0">
                    <a:solidFill>
                      <a:srgbClr val="C00000"/>
                    </a:solidFill>
                    <a:latin typeface="Arial" panose="020B0604020202020204" pitchFamily="34" charset="0"/>
                    <a:cs typeface="Arial" panose="020B0604020202020204" pitchFamily="34" charset="0"/>
                  </a:rPr>
                  <a:t>Proposition 4.</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Data fusion consistency</a:t>
                </a:r>
                <a:r>
                  <a:rPr lang="en-US" sz="2000" i="1" dirty="0">
                    <a:latin typeface="Arial" panose="020B0604020202020204" pitchFamily="34" charset="0"/>
                    <a:cs typeface="Arial" panose="020B0604020202020204" pitchFamily="34" charset="0"/>
                  </a:rPr>
                  <a:t>) When</a:t>
                </a:r>
                <a:r>
                  <a:rPr lang="en-US" sz="2000" i="1" dirty="0"/>
                  <a:t> </a:t>
                </a:r>
                <a14:m>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𝐶</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h𝑡𝑠</m:t>
                        </m:r>
                      </m:sub>
                    </m:sSub>
                    <m:r>
                      <a:rPr lang="en-US" sz="2000" b="0" i="1" smtClean="0">
                        <a:latin typeface="Cambria Math" panose="02040503050406030204" pitchFamily="18" charset="0"/>
                      </a:rPr>
                      <m:t>=</m:t>
                    </m:r>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𝐶</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𝑠𝑐</m:t>
                        </m:r>
                      </m:sub>
                    </m:sSub>
                  </m:oMath>
                </a14:m>
                <a:r>
                  <a:rPr lang="en-US" sz="2000" i="1" dirty="0">
                    <a:latin typeface="Arial" panose="020B0604020202020204" pitchFamily="34" charset="0"/>
                    <a:cs typeface="Arial" panose="020B0604020202020204" pitchFamily="34" charset="0"/>
                  </a:rPr>
                  <a:t>, the data fusion problem preserves both </a:t>
                </a:r>
                <a14:m>
                  <m:oMath xmlns:m="http://schemas.openxmlformats.org/officeDocument/2006/math">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𝑌</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𝑓𝑢𝑠</m:t>
                        </m:r>
                      </m:sub>
                    </m:sSub>
                    <m:r>
                      <a:rPr lang="en-US" sz="2000" i="1" smtClean="0">
                        <a:latin typeface="Cambria Math" panose="02040503050406030204" pitchFamily="18" charset="0"/>
                      </a:rPr>
                      <m:t>=</m:t>
                    </m:r>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𝑌</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h𝑡𝑠</m:t>
                        </m:r>
                      </m:sub>
                    </m:sSub>
                    <m:r>
                      <a:rPr lang="en-US" sz="2000" i="1" smtClean="0">
                        <a:latin typeface="Cambria Math" panose="02040503050406030204" pitchFamily="18" charset="0"/>
                      </a:rPr>
                      <m:t> </m:t>
                    </m:r>
                  </m:oMath>
                </a14:m>
                <a:r>
                  <a:rPr lang="en-US" sz="2000" i="1" dirty="0">
                    <a:latin typeface="Arial" panose="020B0604020202020204" pitchFamily="34" charset="0"/>
                    <a:cs typeface="Arial" panose="020B0604020202020204" pitchFamily="34" charset="0"/>
                  </a:rPr>
                  <a:t>and</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𝑆</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𝑇</m:t>
                            </m:r>
                          </m:e>
                        </m:acc>
                        <m:r>
                          <a:rPr lang="en-US" sz="2000" i="1">
                            <a:latin typeface="Cambria Math" panose="02040503050406030204" pitchFamily="18" charset="0"/>
                          </a:rPr>
                          <m:t>)</m:t>
                        </m:r>
                      </m:e>
                      <m:sub>
                        <m:r>
                          <a:rPr lang="en-US" sz="2000" i="1">
                            <a:latin typeface="Cambria Math" panose="02040503050406030204" pitchFamily="18" charset="0"/>
                          </a:rPr>
                          <m:t>𝑓𝑢𝑠</m:t>
                        </m:r>
                      </m:sub>
                    </m:sSub>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𝑆</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𝑇</m:t>
                            </m:r>
                          </m:e>
                        </m:acc>
                        <m:r>
                          <a:rPr lang="en-US" sz="2000" i="1">
                            <a:latin typeface="Cambria Math" panose="02040503050406030204" pitchFamily="18" charset="0"/>
                          </a:rPr>
                          <m:t>)</m:t>
                        </m:r>
                      </m:e>
                      <m:sub>
                        <m:r>
                          <a:rPr lang="en-US" sz="2000" i="1">
                            <a:latin typeface="Cambria Math" panose="02040503050406030204" pitchFamily="18" charset="0"/>
                          </a:rPr>
                          <m:t>𝑠𝑐</m:t>
                        </m:r>
                      </m:sub>
                    </m:sSub>
                  </m:oMath>
                </a14:m>
                <a:r>
                  <a:rPr lang="en-US" sz="2000" i="1" dirty="0">
                    <a:latin typeface="Arial" panose="020B0604020202020204" pitchFamily="34" charset="0"/>
                    <a:cs typeface="Arial" panose="020B0604020202020204" pitchFamily="34" charset="0"/>
                  </a:rPr>
                  <a:t>.</a:t>
                </a:r>
              </a:p>
            </p:txBody>
          </p:sp>
        </mc:Choice>
        <mc:Fallback xmlns="">
          <p:sp>
            <p:nvSpPr>
              <p:cNvPr id="2" name="TextBox 1">
                <a:extLst>
                  <a:ext uri="{FF2B5EF4-FFF2-40B4-BE49-F238E27FC236}">
                    <a16:creationId xmlns:a16="http://schemas.microsoft.com/office/drawing/2014/main" id="{A561450E-728F-A06A-AE06-CE5A005E6762}"/>
                  </a:ext>
                </a:extLst>
              </p:cNvPr>
              <p:cNvSpPr txBox="1">
                <a:spLocks noRot="1" noChangeAspect="1" noMove="1" noResize="1" noEditPoints="1" noAdjustHandles="1" noChangeArrowheads="1" noChangeShapeType="1" noTextEdit="1"/>
              </p:cNvSpPr>
              <p:nvPr/>
            </p:nvSpPr>
            <p:spPr>
              <a:xfrm>
                <a:off x="780404" y="1335777"/>
                <a:ext cx="10836282" cy="2982611"/>
              </a:xfrm>
              <a:prstGeom prst="rect">
                <a:avLst/>
              </a:prstGeom>
              <a:blipFill>
                <a:blip r:embed="rId3"/>
                <a:stretch>
                  <a:fillRect l="-562" t="-818" b="-1227"/>
                </a:stretch>
              </a:blipFill>
            </p:spPr>
            <p:txBody>
              <a:bodyPr/>
              <a:lstStyle/>
              <a:p>
                <a:r>
                  <a:rPr lang="en-US">
                    <a:noFill/>
                  </a:rPr>
                  <a:t> </a:t>
                </a:r>
              </a:p>
            </p:txBody>
          </p:sp>
        </mc:Fallback>
      </mc:AlternateContent>
      <p:sp>
        <p:nvSpPr>
          <p:cNvPr id="3" name="Google Shape;397;p20">
            <a:extLst>
              <a:ext uri="{FF2B5EF4-FFF2-40B4-BE49-F238E27FC236}">
                <a16:creationId xmlns:a16="http://schemas.microsoft.com/office/drawing/2014/main" id="{2652505B-0F4D-75D7-9DEA-E9224DC93563}"/>
              </a:ext>
            </a:extLst>
          </p:cNvPr>
          <p:cNvSpPr txBox="1"/>
          <p:nvPr/>
        </p:nvSpPr>
        <p:spPr>
          <a:xfrm>
            <a:off x="780404" y="4318388"/>
            <a:ext cx="271075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C00000"/>
                </a:solidFill>
                <a:latin typeface="+mj-lt"/>
                <a:ea typeface="Calibri"/>
                <a:cs typeface="Calibri"/>
                <a:sym typeface="Calibri"/>
              </a:rPr>
              <a:t>Use it for clustering</a:t>
            </a:r>
            <a:endParaRPr sz="2000" dirty="0">
              <a:solidFill>
                <a:srgbClr val="C00000"/>
              </a:solidFill>
              <a:latin typeface="+mj-lt"/>
              <a:ea typeface="Calibri"/>
              <a:cs typeface="Calibri"/>
              <a:sym typeface="Calibri"/>
            </a:endParaRPr>
          </a:p>
        </p:txBody>
      </p:sp>
    </p:spTree>
    <p:extLst>
      <p:ext uri="{BB962C8B-B14F-4D97-AF65-F5344CB8AC3E}">
        <p14:creationId xmlns:p14="http://schemas.microsoft.com/office/powerpoint/2010/main" val="81552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393E38-F55F-D2DD-5C7C-29AF7673A441}"/>
                  </a:ext>
                </a:extLst>
              </p:cNvPr>
              <p:cNvSpPr txBox="1"/>
              <p:nvPr/>
            </p:nvSpPr>
            <p:spPr>
              <a:xfrm>
                <a:off x="1155700" y="1173312"/>
                <a:ext cx="10007600" cy="4080604"/>
              </a:xfrm>
              <a:prstGeom prst="rect">
                <a:avLst/>
              </a:prstGeom>
              <a:noFill/>
            </p:spPr>
            <p:txBody>
              <a:bodyPr wrap="square">
                <a:spAutoFit/>
              </a:bodyPr>
              <a:lstStyle/>
              <a:p>
                <a:pPr>
                  <a:spcAft>
                    <a:spcPts val="1698"/>
                  </a:spcAft>
                </a:pPr>
                <a:r>
                  <a:rPr lang="en-US" sz="2000" dirty="0"/>
                  <a:t>Spatial clusters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𝑘</m:t>
                        </m:r>
                      </m:sub>
                    </m:sSub>
                  </m:oMath>
                </a14:m>
                <a:r>
                  <a:rPr lang="en-US" sz="2000" dirty="0"/>
                  <a:t> are found by the following bi-objective optimization problem (</a:t>
                </a:r>
                <a:r>
                  <a:rPr lang="en-US" sz="2000" b="1" i="1" dirty="0">
                    <a:solidFill>
                      <a:srgbClr val="C00000"/>
                    </a:solidFill>
                  </a:rPr>
                  <a:t>P2</a:t>
                </a:r>
                <a:r>
                  <a:rPr lang="en-US" sz="2000" dirty="0"/>
                  <a:t>):</a:t>
                </a:r>
              </a:p>
              <a:p>
                <a:pPr>
                  <a:spcAft>
                    <a:spcPts val="1698"/>
                  </a:spcAft>
                </a:pPr>
                <a:endParaRPr lang="en-US" sz="2000" dirty="0"/>
              </a:p>
              <a:p>
                <a:pPr>
                  <a:spcAft>
                    <a:spcPts val="1698"/>
                  </a:spcAft>
                </a:pPr>
                <a:r>
                  <a:rPr lang="en-US" sz="2000" dirty="0"/>
                  <a:t>subject to</a:t>
                </a:r>
              </a:p>
              <a:p>
                <a:pPr>
                  <a:spcAft>
                    <a:spcPts val="1698"/>
                  </a:spcAft>
                </a:pPr>
                <a:r>
                  <a:rPr lang="en-US" sz="2000" dirty="0"/>
                  <a:t>where</a:t>
                </a:r>
              </a:p>
              <a:p>
                <a:pPr>
                  <a:spcAft>
                    <a:spcPts val="1698"/>
                  </a:spcAft>
                </a:pPr>
                <a:endParaRPr lang="en-US" sz="2000" dirty="0"/>
              </a:p>
              <a:p>
                <a:pPr>
                  <a:spcAft>
                    <a:spcPts val="1698"/>
                  </a:spcAft>
                </a:pPr>
                <a:endParaRPr lang="en-US" sz="2000" dirty="0"/>
              </a:p>
              <a:p>
                <a:pPr>
                  <a:spcAft>
                    <a:spcPts val="1698"/>
                  </a:spcAft>
                </a:pPr>
                <a:endParaRPr lang="en-US" sz="2000" dirty="0"/>
              </a:p>
              <a:p>
                <a:pPr>
                  <a:spcAft>
                    <a:spcPts val="1698"/>
                  </a:spcAft>
                </a:pPr>
                <a:endParaRPr lang="en-US" sz="2000" dirty="0"/>
              </a:p>
            </p:txBody>
          </p:sp>
        </mc:Choice>
        <mc:Fallback xmlns="">
          <p:sp>
            <p:nvSpPr>
              <p:cNvPr id="6" name="TextBox 5">
                <a:extLst>
                  <a:ext uri="{FF2B5EF4-FFF2-40B4-BE49-F238E27FC236}">
                    <a16:creationId xmlns:a16="http://schemas.microsoft.com/office/drawing/2014/main" id="{93393E38-F55F-D2DD-5C7C-29AF7673A441}"/>
                  </a:ext>
                </a:extLst>
              </p:cNvPr>
              <p:cNvSpPr txBox="1">
                <a:spLocks noRot="1" noChangeAspect="1" noMove="1" noResize="1" noEditPoints="1" noAdjustHandles="1" noChangeArrowheads="1" noChangeShapeType="1" noTextEdit="1"/>
              </p:cNvSpPr>
              <p:nvPr/>
            </p:nvSpPr>
            <p:spPr>
              <a:xfrm>
                <a:off x="1155700" y="1173312"/>
                <a:ext cx="10007600" cy="4080604"/>
              </a:xfrm>
              <a:prstGeom prst="rect">
                <a:avLst/>
              </a:prstGeom>
              <a:blipFill>
                <a:blip r:embed="rId3"/>
                <a:stretch>
                  <a:fillRect l="-670" t="-597"/>
                </a:stretch>
              </a:blipFill>
            </p:spPr>
            <p:txBody>
              <a:bodyPr/>
              <a:lstStyle/>
              <a:p>
                <a:r>
                  <a:rPr lang="en-US">
                    <a:noFill/>
                  </a:rPr>
                  <a:t> </a:t>
                </a:r>
              </a:p>
            </p:txBody>
          </p:sp>
        </mc:Fallback>
      </mc:AlternateContent>
      <p:sp>
        <p:nvSpPr>
          <p:cNvPr id="173" name="Google Shape;173;p5"/>
          <p:cNvSpPr txBox="1"/>
          <p:nvPr/>
        </p:nvSpPr>
        <p:spPr>
          <a:xfrm>
            <a:off x="553820" y="245788"/>
            <a:ext cx="1020997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rgbClr val="2F528F"/>
                </a:solidFill>
              </a:rPr>
              <a:t>Cluster Optimization</a:t>
            </a:r>
            <a:endParaRPr lang="en-US" sz="2800" b="1" i="0" u="none" strike="noStrike" cap="none" dirty="0">
              <a:solidFill>
                <a:srgbClr val="2F528F"/>
              </a:solidFill>
              <a:latin typeface="Arial"/>
              <a:ea typeface="Arial"/>
              <a:cs typeface="Arial"/>
              <a:sym typeface="Arial"/>
            </a:endParaRPr>
          </a:p>
        </p:txBody>
      </p:sp>
      <p:sp>
        <p:nvSpPr>
          <p:cNvPr id="174" name="Google Shape;174;p5"/>
          <p:cNvSpPr txBox="1">
            <a:spLocks noGrp="1"/>
          </p:cNvSpPr>
          <p:nvPr>
            <p:ph type="sldNum" idx="12"/>
          </p:nvPr>
        </p:nvSpPr>
        <p:spPr>
          <a:xfrm>
            <a:off x="9162472" y="6274515"/>
            <a:ext cx="2743200" cy="24938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4" name="Picture 3">
            <a:extLst>
              <a:ext uri="{FF2B5EF4-FFF2-40B4-BE49-F238E27FC236}">
                <a16:creationId xmlns:a16="http://schemas.microsoft.com/office/drawing/2014/main" id="{BA50C7A2-E30C-95F0-8288-C7C528FA3681}"/>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335759" y="1606315"/>
            <a:ext cx="1770512" cy="519853"/>
          </a:xfrm>
          <a:prstGeom prst="rect">
            <a:avLst/>
          </a:prstGeom>
          <a:noFill/>
        </p:spPr>
      </p:pic>
      <p:sp>
        <p:nvSpPr>
          <p:cNvPr id="3" name="TextBox 2">
            <a:extLst>
              <a:ext uri="{FF2B5EF4-FFF2-40B4-BE49-F238E27FC236}">
                <a16:creationId xmlns:a16="http://schemas.microsoft.com/office/drawing/2014/main" id="{C20ED648-BA87-6085-882E-ADEE8A41546B}"/>
              </a:ext>
            </a:extLst>
          </p:cNvPr>
          <p:cNvSpPr txBox="1"/>
          <p:nvPr/>
        </p:nvSpPr>
        <p:spPr>
          <a:xfrm>
            <a:off x="5175055" y="1627936"/>
            <a:ext cx="5501125"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i="1" dirty="0">
                <a:solidFill>
                  <a:srgbClr val="C00000"/>
                </a:solidFill>
              </a:rPr>
              <a:t>Balance of feasibility and heterogeneity (or data fusion consistency and clustering information gain)</a:t>
            </a:r>
          </a:p>
        </p:txBody>
      </p:sp>
      <p:cxnSp>
        <p:nvCxnSpPr>
          <p:cNvPr id="5" name="Straight Arrow Connector 4">
            <a:extLst>
              <a:ext uri="{FF2B5EF4-FFF2-40B4-BE49-F238E27FC236}">
                <a16:creationId xmlns:a16="http://schemas.microsoft.com/office/drawing/2014/main" id="{900230B6-CE87-2F43-CA3F-794531EF02FA}"/>
              </a:ext>
            </a:extLst>
          </p:cNvPr>
          <p:cNvCxnSpPr>
            <a:cxnSpLocks/>
          </p:cNvCxnSpPr>
          <p:nvPr/>
        </p:nvCxnSpPr>
        <p:spPr>
          <a:xfrm flipH="1">
            <a:off x="3103582" y="1909422"/>
            <a:ext cx="2071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0B091E-7B51-744B-E852-39AFEAC222A9}"/>
              </a:ext>
            </a:extLst>
          </p:cNvPr>
          <p:cNvSpPr txBox="1"/>
          <p:nvPr/>
        </p:nvSpPr>
        <p:spPr>
          <a:xfrm>
            <a:off x="6704941" y="5461119"/>
            <a:ext cx="4331359"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i="1" dirty="0">
                <a:solidFill>
                  <a:srgbClr val="C00000"/>
                </a:solidFill>
              </a:rPr>
              <a:t>Divergence for data fusion consistency in the common attribute distribution</a:t>
            </a:r>
          </a:p>
        </p:txBody>
      </p:sp>
      <p:sp>
        <p:nvSpPr>
          <p:cNvPr id="10" name="TextBox 9">
            <a:extLst>
              <a:ext uri="{FF2B5EF4-FFF2-40B4-BE49-F238E27FC236}">
                <a16:creationId xmlns:a16="http://schemas.microsoft.com/office/drawing/2014/main" id="{091BC6AD-F48F-8BE8-6FDB-C7BF9F37E634}"/>
              </a:ext>
            </a:extLst>
          </p:cNvPr>
          <p:cNvSpPr txBox="1"/>
          <p:nvPr/>
        </p:nvSpPr>
        <p:spPr>
          <a:xfrm>
            <a:off x="6675126" y="4251872"/>
            <a:ext cx="4974692" cy="3385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i="1" dirty="0">
                <a:solidFill>
                  <a:srgbClr val="C00000"/>
                </a:solidFill>
              </a:rPr>
              <a:t>Clustering information gain (or inverse entropy)</a:t>
            </a:r>
          </a:p>
        </p:txBody>
      </p:sp>
      <p:cxnSp>
        <p:nvCxnSpPr>
          <p:cNvPr id="15" name="Connector: Elbow 270">
            <a:extLst>
              <a:ext uri="{FF2B5EF4-FFF2-40B4-BE49-F238E27FC236}">
                <a16:creationId xmlns:a16="http://schemas.microsoft.com/office/drawing/2014/main" id="{32C523F9-79A2-5AAA-16E3-FBD2BA7ED162}"/>
              </a:ext>
            </a:extLst>
          </p:cNvPr>
          <p:cNvCxnSpPr>
            <a:cxnSpLocks/>
            <a:stCxn id="8" idx="1"/>
          </p:cNvCxnSpPr>
          <p:nvPr/>
        </p:nvCxnSpPr>
        <p:spPr>
          <a:xfrm rot="10800000">
            <a:off x="3875573" y="5379559"/>
            <a:ext cx="2829368" cy="3739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9D09B75-A073-716B-331A-B5A39F8A82F4}"/>
              </a:ext>
            </a:extLst>
          </p:cNvPr>
          <p:cNvPicPr>
            <a:picLocks noChangeAspect="1"/>
          </p:cNvPicPr>
          <p:nvPr/>
        </p:nvPicPr>
        <p:blipFill>
          <a:blip r:embed="rId5"/>
          <a:stretch>
            <a:fillRect/>
          </a:stretch>
        </p:blipFill>
        <p:spPr>
          <a:xfrm>
            <a:off x="2566910" y="2264548"/>
            <a:ext cx="1073345" cy="314601"/>
          </a:xfrm>
          <a:prstGeom prst="rect">
            <a:avLst/>
          </a:prstGeom>
        </p:spPr>
      </p:pic>
      <p:sp>
        <p:nvSpPr>
          <p:cNvPr id="24" name="TextBox 23">
            <a:extLst>
              <a:ext uri="{FF2B5EF4-FFF2-40B4-BE49-F238E27FC236}">
                <a16:creationId xmlns:a16="http://schemas.microsoft.com/office/drawing/2014/main" id="{D0CE2C38-80A3-BED7-D9A4-DF1B7E6ADAE2}"/>
              </a:ext>
            </a:extLst>
          </p:cNvPr>
          <p:cNvSpPr txBox="1"/>
          <p:nvPr/>
        </p:nvSpPr>
        <p:spPr>
          <a:xfrm>
            <a:off x="5175055" y="2354400"/>
            <a:ext cx="5501125"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i="1" dirty="0">
                <a:solidFill>
                  <a:srgbClr val="C00000"/>
                </a:solidFill>
              </a:rPr>
              <a:t>Prop. cluster with at least one observation in HTS and SC data (i.e., no zero cells)</a:t>
            </a:r>
          </a:p>
        </p:txBody>
      </p:sp>
      <p:cxnSp>
        <p:nvCxnSpPr>
          <p:cNvPr id="25" name="Straight Arrow Connector 24">
            <a:extLst>
              <a:ext uri="{FF2B5EF4-FFF2-40B4-BE49-F238E27FC236}">
                <a16:creationId xmlns:a16="http://schemas.microsoft.com/office/drawing/2014/main" id="{79822ED4-0B08-3B38-F1C4-8734EE7687AD}"/>
              </a:ext>
            </a:extLst>
          </p:cNvPr>
          <p:cNvCxnSpPr>
            <a:cxnSpLocks/>
          </p:cNvCxnSpPr>
          <p:nvPr/>
        </p:nvCxnSpPr>
        <p:spPr>
          <a:xfrm flipH="1">
            <a:off x="3640255" y="2421848"/>
            <a:ext cx="153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black text on a white background&#10;&#10;Description automatically generated">
            <a:extLst>
              <a:ext uri="{FF2B5EF4-FFF2-40B4-BE49-F238E27FC236}">
                <a16:creationId xmlns:a16="http://schemas.microsoft.com/office/drawing/2014/main" id="{6A2A6F67-EC17-BCF6-5FAD-BF3FD062F11D}"/>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68121" y="3216513"/>
            <a:ext cx="7365078" cy="931758"/>
          </a:xfrm>
          <a:prstGeom prst="rect">
            <a:avLst/>
          </a:prstGeom>
          <a:solidFill>
            <a:schemeClr val="bg2">
              <a:lumMod val="65000"/>
            </a:schemeClr>
          </a:solidFill>
        </p:spPr>
      </p:pic>
      <p:pic>
        <p:nvPicPr>
          <p:cNvPr id="14" name="Picture 13" descr="A black text on a white background&#10;&#10;Description automatically generated">
            <a:extLst>
              <a:ext uri="{FF2B5EF4-FFF2-40B4-BE49-F238E27FC236}">
                <a16:creationId xmlns:a16="http://schemas.microsoft.com/office/drawing/2014/main" id="{C669AFCE-9F7F-4250-9C6A-E55734665F3C}"/>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1374012" y="4474648"/>
            <a:ext cx="3801043" cy="936568"/>
          </a:xfrm>
          <a:prstGeom prst="rect">
            <a:avLst/>
          </a:prstGeom>
          <a:solidFill>
            <a:schemeClr val="bg2">
              <a:lumMod val="65000"/>
            </a:schemeClr>
          </a:solidFill>
        </p:spPr>
      </p:pic>
      <p:cxnSp>
        <p:nvCxnSpPr>
          <p:cNvPr id="11" name="Connector: Elbow 270">
            <a:extLst>
              <a:ext uri="{FF2B5EF4-FFF2-40B4-BE49-F238E27FC236}">
                <a16:creationId xmlns:a16="http://schemas.microsoft.com/office/drawing/2014/main" id="{E49F29B1-049A-E76B-3C14-4E6DA79DD628}"/>
              </a:ext>
            </a:extLst>
          </p:cNvPr>
          <p:cNvCxnSpPr>
            <a:cxnSpLocks/>
            <a:stCxn id="10" idx="1"/>
          </p:cNvCxnSpPr>
          <p:nvPr/>
        </p:nvCxnSpPr>
        <p:spPr>
          <a:xfrm rot="10800000">
            <a:off x="5606218" y="3922461"/>
            <a:ext cx="1068908" cy="498688"/>
          </a:xfrm>
          <a:prstGeom prst="bentConnector3">
            <a:avLst>
              <a:gd name="adj1" fmla="val 1013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18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3" name="Picture 2" descr="A group of graphs showing different types of travel&#10;&#10;Description automatically generated">
            <a:extLst>
              <a:ext uri="{FF2B5EF4-FFF2-40B4-BE49-F238E27FC236}">
                <a16:creationId xmlns:a16="http://schemas.microsoft.com/office/drawing/2014/main" id="{D4D28005-EE18-4052-11C2-0D1F1951242C}"/>
              </a:ext>
            </a:extLst>
          </p:cNvPr>
          <p:cNvPicPr>
            <a:picLocks noChangeAspect="1"/>
          </p:cNvPicPr>
          <p:nvPr/>
        </p:nvPicPr>
        <p:blipFill>
          <a:blip r:embed="rId3"/>
          <a:stretch>
            <a:fillRect/>
          </a:stretch>
        </p:blipFill>
        <p:spPr>
          <a:xfrm>
            <a:off x="3112542" y="389177"/>
            <a:ext cx="8793130" cy="5401068"/>
          </a:xfrm>
          <a:prstGeom prst="rect">
            <a:avLst/>
          </a:prstGeom>
        </p:spPr>
      </p:pic>
      <p:sp>
        <p:nvSpPr>
          <p:cNvPr id="831" name="Google Shape;831;p39"/>
          <p:cNvSpPr txBox="1"/>
          <p:nvPr/>
        </p:nvSpPr>
        <p:spPr>
          <a:xfrm>
            <a:off x="553822" y="245788"/>
            <a:ext cx="3614582"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Case study</a:t>
            </a:r>
            <a:endParaRPr/>
          </a:p>
          <a:p>
            <a:pPr marL="0" marR="0" lvl="0" indent="0" algn="l" rtl="0">
              <a:spcBef>
                <a:spcPts val="0"/>
              </a:spcBef>
              <a:spcAft>
                <a:spcPts val="0"/>
              </a:spcAft>
              <a:buNone/>
            </a:pPr>
            <a:endParaRPr sz="2800">
              <a:solidFill>
                <a:srgbClr val="2F528F"/>
              </a:solidFill>
              <a:latin typeface="Arial"/>
              <a:ea typeface="Arial"/>
              <a:cs typeface="Arial"/>
              <a:sym typeface="Arial"/>
            </a:endParaRPr>
          </a:p>
        </p:txBody>
      </p:sp>
      <p:sp>
        <p:nvSpPr>
          <p:cNvPr id="832" name="Google Shape;832;p39"/>
          <p:cNvSpPr txBox="1"/>
          <p:nvPr/>
        </p:nvSpPr>
        <p:spPr>
          <a:xfrm>
            <a:off x="553821"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dirty="0">
                <a:solidFill>
                  <a:schemeClr val="dk1"/>
                </a:solidFill>
                <a:latin typeface="Arial"/>
                <a:ea typeface="Arial"/>
                <a:cs typeface="Arial"/>
                <a:sym typeface="Arial"/>
              </a:rPr>
              <a:t>Marginal distributions</a:t>
            </a:r>
            <a:endParaRPr sz="2000" dirty="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dirty="0">
              <a:solidFill>
                <a:schemeClr val="dk1"/>
              </a:solidFill>
              <a:latin typeface="Arial"/>
              <a:ea typeface="Arial"/>
              <a:cs typeface="Arial"/>
              <a:sym typeface="Arial"/>
            </a:endParaRPr>
          </a:p>
        </p:txBody>
      </p:sp>
      <p:sp>
        <p:nvSpPr>
          <p:cNvPr id="833" name="Google Shape;833;p39"/>
          <p:cNvSpPr txBox="1">
            <a:spLocks noGrp="1"/>
          </p:cNvSpPr>
          <p:nvPr>
            <p:ph type="sldNum" idx="12"/>
          </p:nvPr>
        </p:nvSpPr>
        <p:spPr>
          <a:xfrm>
            <a:off x="9499354"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834" name="Google Shape;834;p39"/>
          <p:cNvSpPr txBox="1"/>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chemeClr val="lt1"/>
                </a:solidFill>
                <a:latin typeface="Arial"/>
                <a:ea typeface="Arial"/>
                <a:cs typeface="Arial"/>
                <a:sym typeface="Arial"/>
              </a:rPr>
              <a:t>23</a:t>
            </a:fld>
            <a:endParaRPr sz="1200">
              <a:solidFill>
                <a:schemeClr val="lt1"/>
              </a:solidFill>
              <a:latin typeface="Arial"/>
              <a:ea typeface="Arial"/>
              <a:cs typeface="Arial"/>
              <a:sym typeface="Arial"/>
            </a:endParaRPr>
          </a:p>
        </p:txBody>
      </p:sp>
      <p:sp>
        <p:nvSpPr>
          <p:cNvPr id="847" name="Google Shape;847;p39"/>
          <p:cNvSpPr txBox="1"/>
          <p:nvPr/>
        </p:nvSpPr>
        <p:spPr>
          <a:xfrm>
            <a:off x="1753126" y="5826833"/>
            <a:ext cx="9579128"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mj-lt"/>
                <a:ea typeface="Calibri"/>
                <a:cs typeface="Calibri"/>
                <a:sym typeface="Calibri"/>
              </a:rPr>
              <a:t>Travel mode</a:t>
            </a:r>
            <a:r>
              <a:rPr lang="en-US" sz="1800" dirty="0">
                <a:solidFill>
                  <a:schemeClr val="dk1"/>
                </a:solidFill>
                <a:latin typeface="+mj-lt"/>
                <a:ea typeface="Calibri"/>
                <a:cs typeface="Calibri"/>
                <a:sym typeface="Calibri"/>
              </a:rPr>
              <a:t>: 0-walk, 1-transit, 2-auto, 3-bike, 4-taxi</a:t>
            </a:r>
            <a:endParaRPr sz="1800" dirty="0">
              <a:latin typeface="+mj-lt"/>
            </a:endParaRPr>
          </a:p>
          <a:p>
            <a:pPr marL="0" marR="0" lvl="0" indent="0" algn="l" rtl="0">
              <a:spcBef>
                <a:spcPts val="0"/>
              </a:spcBef>
              <a:spcAft>
                <a:spcPts val="0"/>
              </a:spcAft>
              <a:buNone/>
            </a:pPr>
            <a:r>
              <a:rPr lang="en-US" sz="1800" b="1" dirty="0">
                <a:solidFill>
                  <a:schemeClr val="dk1"/>
                </a:solidFill>
                <a:latin typeface="+mj-lt"/>
                <a:ea typeface="Calibri"/>
                <a:cs typeface="Calibri"/>
                <a:sym typeface="Calibri"/>
              </a:rPr>
              <a:t>Trip purpose</a:t>
            </a:r>
            <a:r>
              <a:rPr lang="en-US" sz="1800" dirty="0">
                <a:solidFill>
                  <a:schemeClr val="dk1"/>
                </a:solidFill>
                <a:latin typeface="+mj-lt"/>
                <a:ea typeface="Calibri"/>
                <a:cs typeface="Calibri"/>
                <a:sym typeface="Calibri"/>
              </a:rPr>
              <a:t>: 0-commute, 1-work, 2-home return, 3-organized hobby, 4-entertainment</a:t>
            </a:r>
            <a:endParaRPr sz="1800" dirty="0">
              <a:latin typeface="+mj-lt"/>
            </a:endParaRPr>
          </a:p>
        </p:txBody>
      </p:sp>
      <p:sp>
        <p:nvSpPr>
          <p:cNvPr id="849" name="Google Shape;849;p39"/>
          <p:cNvSpPr txBox="1"/>
          <p:nvPr/>
        </p:nvSpPr>
        <p:spPr>
          <a:xfrm>
            <a:off x="10720500" y="1062570"/>
            <a:ext cx="104007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C00000"/>
                </a:solidFill>
                <a:sym typeface="Arial"/>
              </a:rPr>
              <a:t>Well fit</a:t>
            </a:r>
            <a:endParaRPr sz="1800" dirty="0"/>
          </a:p>
        </p:txBody>
      </p:sp>
      <p:sp>
        <p:nvSpPr>
          <p:cNvPr id="852" name="Google Shape;852;p39"/>
          <p:cNvSpPr txBox="1"/>
          <p:nvPr/>
        </p:nvSpPr>
        <p:spPr>
          <a:xfrm>
            <a:off x="403598" y="2527492"/>
            <a:ext cx="2654914"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C00000"/>
                </a:solidFill>
                <a:sym typeface="Arial"/>
              </a:rPr>
              <a:t>Slightly under-reporting of non-transit trips in HTS data</a:t>
            </a:r>
            <a:endParaRPr sz="1800" dirty="0"/>
          </a:p>
        </p:txBody>
      </p:sp>
      <p:sp>
        <p:nvSpPr>
          <p:cNvPr id="853" name="Google Shape;853;p39"/>
          <p:cNvSpPr txBox="1"/>
          <p:nvPr/>
        </p:nvSpPr>
        <p:spPr>
          <a:xfrm>
            <a:off x="403598" y="4454699"/>
            <a:ext cx="2850405" cy="923289"/>
          </a:xfrm>
          <a:prstGeom prst="rect">
            <a:avLst/>
          </a:prstGeom>
          <a:noFill/>
          <a:ln>
            <a:noFill/>
          </a:ln>
        </p:spPr>
        <p:txBody>
          <a:bodyPr spcFirstLastPara="1" wrap="square" lIns="91425" tIns="45700" rIns="91425" bIns="45700" anchor="t" anchorCtr="0">
            <a:spAutoFit/>
          </a:bodyPr>
          <a:lstStyle/>
          <a:p>
            <a:pPr lvl="0"/>
            <a:r>
              <a:rPr lang="en-US" sz="1800" dirty="0">
                <a:solidFill>
                  <a:srgbClr val="C00000"/>
                </a:solidFill>
              </a:rPr>
              <a:t>Slightly u</a:t>
            </a:r>
            <a:r>
              <a:rPr lang="en-US" sz="1800" dirty="0">
                <a:solidFill>
                  <a:srgbClr val="C00000"/>
                </a:solidFill>
                <a:sym typeface="Arial"/>
              </a:rPr>
              <a:t>nder-reporting of non-commute trips in HTS data</a:t>
            </a:r>
            <a:endParaRPr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41"/>
          <p:cNvSpPr txBox="1"/>
          <p:nvPr/>
        </p:nvSpPr>
        <p:spPr>
          <a:xfrm>
            <a:off x="553821" y="245788"/>
            <a:ext cx="4967215"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Case study</a:t>
            </a:r>
            <a:endParaRPr/>
          </a:p>
          <a:p>
            <a:pPr marL="0" marR="0" lvl="0" indent="0" algn="l" rtl="0">
              <a:spcBef>
                <a:spcPts val="0"/>
              </a:spcBef>
              <a:spcAft>
                <a:spcPts val="0"/>
              </a:spcAft>
              <a:buNone/>
            </a:pPr>
            <a:endParaRPr sz="2800">
              <a:solidFill>
                <a:srgbClr val="2F528F"/>
              </a:solidFill>
              <a:latin typeface="Arial"/>
              <a:ea typeface="Arial"/>
              <a:cs typeface="Arial"/>
              <a:sym typeface="Arial"/>
            </a:endParaRPr>
          </a:p>
        </p:txBody>
      </p:sp>
      <p:sp>
        <p:nvSpPr>
          <p:cNvPr id="885" name="Google Shape;885;p41"/>
          <p:cNvSpPr txBox="1"/>
          <p:nvPr/>
        </p:nvSpPr>
        <p:spPr>
          <a:xfrm>
            <a:off x="553821" y="685801"/>
            <a:ext cx="5834367" cy="60267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600"/>
              </a:spcBef>
              <a:spcAft>
                <a:spcPts val="0"/>
              </a:spcAft>
              <a:buClr>
                <a:schemeClr val="dk1"/>
              </a:buClr>
              <a:buSzPts val="2800"/>
              <a:buFont typeface="Arial"/>
              <a:buNone/>
            </a:pPr>
            <a:r>
              <a:rPr lang="en-US" sz="2800">
                <a:solidFill>
                  <a:schemeClr val="dk1"/>
                </a:solidFill>
                <a:latin typeface="Arial"/>
                <a:ea typeface="Arial"/>
                <a:cs typeface="Arial"/>
                <a:sym typeface="Arial"/>
              </a:rPr>
              <a:t>Destination choices</a:t>
            </a:r>
            <a:endParaRPr sz="2000">
              <a:solidFill>
                <a:schemeClr val="dk1"/>
              </a:solidFill>
              <a:latin typeface="Arial"/>
              <a:ea typeface="Arial"/>
              <a:cs typeface="Arial"/>
              <a:sym typeface="Arial"/>
            </a:endParaRPr>
          </a:p>
          <a:p>
            <a:pPr marL="0" marR="0" lvl="0" indent="0" algn="l" rtl="0">
              <a:lnSpc>
                <a:spcPct val="100000"/>
              </a:lnSpc>
              <a:spcBef>
                <a:spcPts val="60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886" name="Google Shape;886;p41"/>
          <p:cNvSpPr txBox="1">
            <a:spLocks noGrp="1"/>
          </p:cNvSpPr>
          <p:nvPr>
            <p:ph type="sldNum" idx="12"/>
          </p:nvPr>
        </p:nvSpPr>
        <p:spPr>
          <a:xfrm>
            <a:off x="9499354"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887" name="Google Shape;887;p41"/>
          <p:cNvSpPr txBox="1"/>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chemeClr val="lt1"/>
                </a:solidFill>
                <a:latin typeface="Arial"/>
                <a:ea typeface="Arial"/>
                <a:cs typeface="Arial"/>
                <a:sym typeface="Arial"/>
              </a:rPr>
              <a:t>24</a:t>
            </a:fld>
            <a:endParaRPr sz="1200">
              <a:solidFill>
                <a:schemeClr val="lt1"/>
              </a:solidFill>
              <a:latin typeface="Arial"/>
              <a:ea typeface="Arial"/>
              <a:cs typeface="Arial"/>
              <a:sym typeface="Arial"/>
            </a:endParaRPr>
          </a:p>
        </p:txBody>
      </p:sp>
      <p:sp>
        <p:nvSpPr>
          <p:cNvPr id="898" name="Google Shape;898;p41"/>
          <p:cNvSpPr txBox="1"/>
          <p:nvPr/>
        </p:nvSpPr>
        <p:spPr>
          <a:xfrm>
            <a:off x="5521036" y="532058"/>
            <a:ext cx="433496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C00000"/>
                </a:solidFill>
                <a:latin typeface="+mj-lt"/>
                <a:ea typeface="Calibri"/>
                <a:cs typeface="Calibri"/>
                <a:sym typeface="Calibri"/>
              </a:rPr>
              <a:t>Red circles</a:t>
            </a:r>
            <a:r>
              <a:rPr lang="en-US" sz="1800" dirty="0">
                <a:solidFill>
                  <a:schemeClr val="dk1"/>
                </a:solidFill>
                <a:latin typeface="+mj-lt"/>
                <a:ea typeface="Calibri"/>
                <a:cs typeface="Calibri"/>
                <a:sym typeface="Calibri"/>
              </a:rPr>
              <a:t>: 3 major business districts</a:t>
            </a:r>
            <a:endParaRPr sz="1800" dirty="0">
              <a:latin typeface="+mj-lt"/>
            </a:endParaRPr>
          </a:p>
          <a:p>
            <a:pPr marL="0" marR="0" lvl="0" indent="0" algn="l" rtl="0">
              <a:spcBef>
                <a:spcPts val="0"/>
              </a:spcBef>
              <a:spcAft>
                <a:spcPts val="0"/>
              </a:spcAft>
              <a:buNone/>
            </a:pPr>
            <a:r>
              <a:rPr lang="en-US" sz="1800" b="1" dirty="0">
                <a:solidFill>
                  <a:schemeClr val="accent1"/>
                </a:solidFill>
                <a:latin typeface="+mj-lt"/>
                <a:ea typeface="Calibri"/>
                <a:cs typeface="Calibri"/>
                <a:sym typeface="Calibri"/>
              </a:rPr>
              <a:t>Blue circles</a:t>
            </a:r>
            <a:r>
              <a:rPr lang="en-US" sz="1800" dirty="0">
                <a:solidFill>
                  <a:schemeClr val="dk1"/>
                </a:solidFill>
                <a:latin typeface="+mj-lt"/>
                <a:ea typeface="Calibri"/>
                <a:cs typeface="Calibri"/>
                <a:sym typeface="Calibri"/>
              </a:rPr>
              <a:t>: 2 major residential areas</a:t>
            </a:r>
            <a:endParaRPr sz="1800" dirty="0">
              <a:latin typeface="+mj-lt"/>
            </a:endParaRPr>
          </a:p>
        </p:txBody>
      </p:sp>
      <p:sp>
        <p:nvSpPr>
          <p:cNvPr id="899" name="Google Shape;899;p41"/>
          <p:cNvSpPr txBox="1"/>
          <p:nvPr/>
        </p:nvSpPr>
        <p:spPr>
          <a:xfrm>
            <a:off x="708374" y="4769883"/>
            <a:ext cx="10999195"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2F5597"/>
                </a:solidFill>
                <a:latin typeface="Arial"/>
                <a:ea typeface="Arial"/>
                <a:cs typeface="Arial"/>
                <a:sym typeface="Arial"/>
              </a:rPr>
              <a:t>→ </a:t>
            </a:r>
            <a:r>
              <a:rPr lang="en-US" sz="2000" dirty="0">
                <a:solidFill>
                  <a:srgbClr val="C00000"/>
                </a:solidFill>
                <a:latin typeface="Arial"/>
                <a:ea typeface="Arial"/>
                <a:cs typeface="Arial"/>
                <a:sym typeface="Arial"/>
              </a:rPr>
              <a:t>More leisure activities </a:t>
            </a:r>
            <a:r>
              <a:rPr lang="en-US" sz="2000" dirty="0">
                <a:solidFill>
                  <a:schemeClr val="dk1"/>
                </a:solidFill>
                <a:latin typeface="Arial"/>
                <a:ea typeface="Arial"/>
                <a:cs typeface="Arial"/>
                <a:sym typeface="Arial"/>
              </a:rPr>
              <a:t>across the space, especially at business districts where these leisure activities could be conducted before or after work. </a:t>
            </a:r>
            <a:endParaRPr sz="1600" dirty="0"/>
          </a:p>
          <a:p>
            <a:pPr marL="0" marR="0" lvl="0" indent="0" algn="l" rtl="0">
              <a:spcBef>
                <a:spcPts val="0"/>
              </a:spcBef>
              <a:spcAft>
                <a:spcPts val="0"/>
              </a:spcAft>
              <a:buNone/>
            </a:pPr>
            <a:endParaRPr sz="2000" dirty="0">
              <a:solidFill>
                <a:schemeClr val="dk1"/>
              </a:solidFill>
              <a:latin typeface="Arial"/>
              <a:ea typeface="Arial"/>
              <a:cs typeface="Arial"/>
              <a:sym typeface="Arial"/>
            </a:endParaRPr>
          </a:p>
          <a:p>
            <a:pPr marL="0" marR="0" lvl="0" indent="0" algn="l" rtl="0">
              <a:spcBef>
                <a:spcPts val="0"/>
              </a:spcBef>
              <a:spcAft>
                <a:spcPts val="0"/>
              </a:spcAft>
              <a:buNone/>
            </a:pPr>
            <a:r>
              <a:rPr lang="en-US" sz="2000" dirty="0">
                <a:solidFill>
                  <a:srgbClr val="2F5597"/>
                </a:solidFill>
                <a:latin typeface="Arial"/>
                <a:ea typeface="Arial"/>
                <a:cs typeface="Arial"/>
                <a:sym typeface="Arial"/>
              </a:rPr>
              <a:t>→ </a:t>
            </a:r>
            <a:r>
              <a:rPr lang="en-US" sz="2000" dirty="0">
                <a:solidFill>
                  <a:srgbClr val="C00000"/>
                </a:solidFill>
                <a:latin typeface="Arial"/>
                <a:ea typeface="Arial"/>
                <a:cs typeface="Arial"/>
                <a:sym typeface="Arial"/>
              </a:rPr>
              <a:t>More work activities </a:t>
            </a:r>
            <a:r>
              <a:rPr lang="en-US" sz="2000" dirty="0">
                <a:solidFill>
                  <a:schemeClr val="dk1"/>
                </a:solidFill>
                <a:latin typeface="Arial"/>
                <a:ea typeface="Arial"/>
                <a:cs typeface="Arial"/>
                <a:sym typeface="Arial"/>
              </a:rPr>
              <a:t>(i.e., go to workplace not from home) at business districts.</a:t>
            </a:r>
            <a:endParaRPr sz="2000" dirty="0">
              <a:solidFill>
                <a:schemeClr val="dk1"/>
              </a:solidFill>
              <a:latin typeface="Arial"/>
              <a:ea typeface="Arial"/>
              <a:cs typeface="Arial"/>
              <a:sym typeface="Arial"/>
            </a:endParaRPr>
          </a:p>
        </p:txBody>
      </p:sp>
      <p:pic>
        <p:nvPicPr>
          <p:cNvPr id="3" name="Picture 2" descr="A group of images of different colored dots&#10;&#10;Description automatically generated">
            <a:extLst>
              <a:ext uri="{FF2B5EF4-FFF2-40B4-BE49-F238E27FC236}">
                <a16:creationId xmlns:a16="http://schemas.microsoft.com/office/drawing/2014/main" id="{1D9A11B8-EA0D-17E3-B3FA-83745BE98DFD}"/>
              </a:ext>
            </a:extLst>
          </p:cNvPr>
          <p:cNvPicPr>
            <a:picLocks noChangeAspect="1"/>
          </p:cNvPicPr>
          <p:nvPr/>
        </p:nvPicPr>
        <p:blipFill>
          <a:blip r:embed="rId3"/>
          <a:stretch>
            <a:fillRect/>
          </a:stretch>
        </p:blipFill>
        <p:spPr>
          <a:xfrm>
            <a:off x="708374" y="1381760"/>
            <a:ext cx="10775252" cy="33881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2"/>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2F528F"/>
                </a:solidFill>
                <a:latin typeface="Arial"/>
                <a:ea typeface="Arial"/>
                <a:cs typeface="Arial"/>
                <a:sym typeface="Arial"/>
              </a:rPr>
              <a:t>Take aways</a:t>
            </a:r>
            <a:endParaRPr sz="2800">
              <a:solidFill>
                <a:srgbClr val="2F528F"/>
              </a:solidFill>
              <a:latin typeface="Arial"/>
              <a:ea typeface="Arial"/>
              <a:cs typeface="Arial"/>
              <a:sym typeface="Arial"/>
            </a:endParaRPr>
          </a:p>
        </p:txBody>
      </p:sp>
      <p:sp>
        <p:nvSpPr>
          <p:cNvPr id="907" name="Google Shape;907;p42"/>
          <p:cNvSpPr txBox="1"/>
          <p:nvPr/>
        </p:nvSpPr>
        <p:spPr>
          <a:xfrm>
            <a:off x="775663" y="1045343"/>
            <a:ext cx="10499835" cy="4951202"/>
          </a:xfrm>
          <a:prstGeom prst="rect">
            <a:avLst/>
          </a:prstGeom>
          <a:noFill/>
          <a:ln>
            <a:noFill/>
          </a:ln>
        </p:spPr>
        <p:txBody>
          <a:bodyPr spcFirstLastPara="1" wrap="square" lIns="91425" tIns="91425" rIns="91425" bIns="91425" anchor="t" anchorCtr="0">
            <a:noAutofit/>
          </a:bodyPr>
          <a:lstStyle/>
          <a:p>
            <a:pPr marL="228600" marR="0" lvl="0" indent="-228600" algn="l" rtl="0">
              <a:lnSpc>
                <a:spcPct val="90000"/>
              </a:lnSpc>
              <a:spcBef>
                <a:spcPts val="600"/>
              </a:spcBef>
              <a:spcAft>
                <a:spcPts val="0"/>
              </a:spcAft>
              <a:buClr>
                <a:srgbClr val="C00000"/>
              </a:buClr>
              <a:buSzPts val="2200"/>
              <a:buFont typeface="Arial"/>
              <a:buChar char="•"/>
            </a:pPr>
            <a:r>
              <a:rPr lang="en-US" sz="2400" dirty="0">
                <a:solidFill>
                  <a:srgbClr val="C00000"/>
                </a:solidFill>
                <a:latin typeface="Arial"/>
                <a:ea typeface="Arial"/>
                <a:cs typeface="Arial"/>
                <a:sym typeface="Arial"/>
              </a:rPr>
              <a:t>A nonparametric</a:t>
            </a:r>
            <a:r>
              <a:rPr lang="en-US" sz="2400" dirty="0">
                <a:solidFill>
                  <a:schemeClr val="dk1"/>
                </a:solidFill>
                <a:latin typeface="Arial"/>
                <a:ea typeface="Arial"/>
                <a:cs typeface="Arial"/>
                <a:sym typeface="Arial"/>
              </a:rPr>
              <a:t> method that can deal with </a:t>
            </a:r>
            <a:r>
              <a:rPr lang="en-US" sz="2400" dirty="0">
                <a:solidFill>
                  <a:srgbClr val="C00000"/>
                </a:solidFill>
                <a:latin typeface="Arial"/>
                <a:ea typeface="Arial"/>
                <a:cs typeface="Arial"/>
                <a:sym typeface="Arial"/>
              </a:rPr>
              <a:t>high dimensionality</a:t>
            </a:r>
            <a:r>
              <a:rPr lang="en-US" sz="2400" dirty="0">
                <a:solidFill>
                  <a:schemeClr val="dk1"/>
                </a:solidFill>
                <a:latin typeface="Arial"/>
                <a:ea typeface="Arial"/>
                <a:cs typeface="Arial"/>
                <a:sym typeface="Arial"/>
              </a:rPr>
              <a:t> of spatial attributes caused by large location combinations in both HTS and SC data.</a:t>
            </a:r>
            <a:endParaRPr lang="en-US" sz="2400" dirty="0"/>
          </a:p>
          <a:p>
            <a:pPr marL="228600" marR="0" lvl="0" indent="-88900" algn="l" rtl="0">
              <a:lnSpc>
                <a:spcPct val="90000"/>
              </a:lnSpc>
              <a:spcBef>
                <a:spcPts val="600"/>
              </a:spcBef>
              <a:spcAft>
                <a:spcPts val="0"/>
              </a:spcAft>
              <a:buClr>
                <a:schemeClr val="dk1"/>
              </a:buClr>
              <a:buSzPts val="2200"/>
              <a:buFont typeface="Arial"/>
              <a:buNone/>
            </a:pPr>
            <a:endParaRPr lang="en-US" sz="2400" dirty="0">
              <a:solidFill>
                <a:schemeClr val="dk1"/>
              </a:solidFill>
              <a:latin typeface="Arial"/>
              <a:ea typeface="Arial"/>
              <a:cs typeface="Arial"/>
              <a:sym typeface="Arial"/>
            </a:endParaRPr>
          </a:p>
          <a:p>
            <a:pPr marL="228600" marR="0" lvl="0" indent="-228600" algn="l" rtl="0">
              <a:lnSpc>
                <a:spcPct val="90000"/>
              </a:lnSpc>
              <a:spcBef>
                <a:spcPts val="600"/>
              </a:spcBef>
              <a:spcAft>
                <a:spcPts val="0"/>
              </a:spcAft>
              <a:buClr>
                <a:schemeClr val="dk1"/>
              </a:buClr>
              <a:buSzPts val="2200"/>
              <a:buFont typeface="Arial"/>
              <a:buChar char="•"/>
            </a:pPr>
            <a:r>
              <a:rPr lang="en-US" sz="2400" dirty="0">
                <a:solidFill>
                  <a:schemeClr val="dk1"/>
                </a:solidFill>
                <a:latin typeface="Arial"/>
                <a:ea typeface="Arial"/>
                <a:cs typeface="Arial"/>
                <a:sym typeface="Arial"/>
              </a:rPr>
              <a:t>The method can well infer </a:t>
            </a:r>
            <a:r>
              <a:rPr lang="en-US" sz="2400" dirty="0">
                <a:solidFill>
                  <a:srgbClr val="C00000"/>
                </a:solidFill>
                <a:latin typeface="Arial"/>
                <a:ea typeface="Arial"/>
                <a:cs typeface="Arial"/>
                <a:sym typeface="Arial"/>
              </a:rPr>
              <a:t>a large number of new activity schedules</a:t>
            </a:r>
            <a:r>
              <a:rPr lang="en-US" sz="2400" dirty="0">
                <a:solidFill>
                  <a:schemeClr val="dk1"/>
                </a:solidFill>
                <a:latin typeface="Arial"/>
                <a:ea typeface="Arial"/>
                <a:cs typeface="Arial"/>
                <a:sym typeface="Arial"/>
              </a:rPr>
              <a:t> while maintaining the attribute distributions (both joint and marginal) in HTS and SC data. </a:t>
            </a:r>
            <a:endParaRPr lang="en-US" sz="2400" dirty="0"/>
          </a:p>
          <a:p>
            <a:pPr marL="228600" marR="0" lvl="0" indent="-88900" algn="l" rtl="0">
              <a:lnSpc>
                <a:spcPct val="90000"/>
              </a:lnSpc>
              <a:spcBef>
                <a:spcPts val="600"/>
              </a:spcBef>
              <a:spcAft>
                <a:spcPts val="0"/>
              </a:spcAft>
              <a:buClr>
                <a:schemeClr val="dk1"/>
              </a:buClr>
              <a:buSzPts val="2200"/>
              <a:buFont typeface="Arial"/>
              <a:buNone/>
            </a:pPr>
            <a:endParaRPr lang="en-US" sz="2400" dirty="0">
              <a:solidFill>
                <a:schemeClr val="dk1"/>
              </a:solidFill>
              <a:latin typeface="Arial"/>
              <a:ea typeface="Arial"/>
              <a:cs typeface="Arial"/>
              <a:sym typeface="Arial"/>
            </a:endParaRPr>
          </a:p>
          <a:p>
            <a:pPr marL="228600" marR="0" lvl="0" indent="-228600" algn="l" rtl="0">
              <a:lnSpc>
                <a:spcPct val="90000"/>
              </a:lnSpc>
              <a:spcBef>
                <a:spcPts val="600"/>
              </a:spcBef>
              <a:spcAft>
                <a:spcPts val="0"/>
              </a:spcAft>
              <a:buClr>
                <a:schemeClr val="dk1"/>
              </a:buClr>
              <a:buSzPts val="2200"/>
              <a:buFont typeface="Arial"/>
              <a:buChar char="•"/>
            </a:pPr>
            <a:r>
              <a:rPr lang="en-US" sz="2400" dirty="0">
                <a:solidFill>
                  <a:schemeClr val="dk1"/>
                </a:solidFill>
                <a:latin typeface="Arial"/>
                <a:ea typeface="Arial"/>
                <a:cs typeface="Arial"/>
                <a:sym typeface="Arial"/>
              </a:rPr>
              <a:t>The method can explore </a:t>
            </a:r>
            <a:r>
              <a:rPr lang="en-US" sz="2400" dirty="0">
                <a:solidFill>
                  <a:srgbClr val="C00000"/>
                </a:solidFill>
                <a:latin typeface="Arial"/>
                <a:ea typeface="Arial"/>
                <a:cs typeface="Arial"/>
                <a:sym typeface="Arial"/>
              </a:rPr>
              <a:t>new spatial patterns </a:t>
            </a:r>
            <a:r>
              <a:rPr lang="en-US" sz="2400" dirty="0">
                <a:solidFill>
                  <a:schemeClr val="dk1"/>
                </a:solidFill>
                <a:latin typeface="Arial"/>
                <a:ea typeface="Arial"/>
                <a:cs typeface="Arial"/>
                <a:sym typeface="Arial"/>
              </a:rPr>
              <a:t>for </a:t>
            </a:r>
            <a:r>
              <a:rPr lang="en-US" sz="2400" dirty="0">
                <a:solidFill>
                  <a:srgbClr val="C00000"/>
                </a:solidFill>
                <a:latin typeface="Arial"/>
                <a:ea typeface="Arial"/>
                <a:cs typeface="Arial"/>
                <a:sym typeface="Arial"/>
              </a:rPr>
              <a:t>leisure activities </a:t>
            </a:r>
            <a:r>
              <a:rPr lang="en-US" sz="2400" dirty="0">
                <a:solidFill>
                  <a:schemeClr val="dk1"/>
                </a:solidFill>
                <a:latin typeface="Arial"/>
                <a:ea typeface="Arial"/>
                <a:cs typeface="Arial"/>
                <a:sym typeface="Arial"/>
              </a:rPr>
              <a:t>unable to be observed from a conventional HTS due to its low sampling rate.</a:t>
            </a:r>
            <a:endParaRPr lang="en-US" sz="2400" dirty="0"/>
          </a:p>
          <a:p>
            <a:pPr marL="228600" marR="0" lvl="0" indent="-88900" algn="l" rtl="0">
              <a:lnSpc>
                <a:spcPct val="90000"/>
              </a:lnSpc>
              <a:spcBef>
                <a:spcPts val="600"/>
              </a:spcBef>
              <a:spcAft>
                <a:spcPts val="0"/>
              </a:spcAft>
              <a:buClr>
                <a:schemeClr val="dk1"/>
              </a:buClr>
              <a:buSzPts val="2200"/>
              <a:buFont typeface="Arial"/>
              <a:buNone/>
            </a:pPr>
            <a:endParaRPr lang="en-US" sz="2400" dirty="0">
              <a:solidFill>
                <a:schemeClr val="dk1"/>
              </a:solidFill>
              <a:latin typeface="Arial"/>
              <a:ea typeface="Arial"/>
              <a:cs typeface="Arial"/>
              <a:sym typeface="Arial"/>
            </a:endParaRPr>
          </a:p>
          <a:p>
            <a:pPr marL="228600" marR="0" lvl="0" indent="-228600" algn="l" rtl="0">
              <a:lnSpc>
                <a:spcPct val="90000"/>
              </a:lnSpc>
              <a:spcBef>
                <a:spcPts val="600"/>
              </a:spcBef>
              <a:spcAft>
                <a:spcPts val="0"/>
              </a:spcAft>
              <a:buClr>
                <a:schemeClr val="dk1"/>
              </a:buClr>
              <a:buSzPts val="2200"/>
              <a:buFont typeface="Arial"/>
              <a:buChar char="•"/>
            </a:pPr>
            <a:r>
              <a:rPr lang="en-US" sz="2400" dirty="0">
                <a:solidFill>
                  <a:schemeClr val="dk1"/>
                </a:solidFill>
                <a:latin typeface="Arial"/>
                <a:ea typeface="Arial"/>
                <a:cs typeface="Arial"/>
                <a:sym typeface="Arial"/>
              </a:rPr>
              <a:t>The method can also handle </a:t>
            </a:r>
            <a:r>
              <a:rPr lang="en-US" sz="2400" dirty="0">
                <a:solidFill>
                  <a:srgbClr val="C00000"/>
                </a:solidFill>
                <a:latin typeface="Arial"/>
                <a:ea typeface="Arial"/>
                <a:cs typeface="Arial"/>
                <a:sym typeface="Arial"/>
              </a:rPr>
              <a:t>incomplete SC trip chains</a:t>
            </a:r>
            <a:r>
              <a:rPr lang="en-US" sz="2400" dirty="0">
                <a:solidFill>
                  <a:schemeClr val="dk1"/>
                </a:solidFill>
                <a:latin typeface="Arial"/>
                <a:ea typeface="Arial"/>
                <a:cs typeface="Arial"/>
                <a:sym typeface="Arial"/>
              </a:rPr>
              <a:t>.</a:t>
            </a:r>
            <a:endParaRPr lang="en-US" sz="2400" dirty="0">
              <a:solidFill>
                <a:schemeClr val="dk1"/>
              </a:solidFill>
            </a:endParaRPr>
          </a:p>
        </p:txBody>
      </p:sp>
      <p:sp>
        <p:nvSpPr>
          <p:cNvPr id="908" name="Google Shape;908;p42"/>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D8B10-F2FD-68BE-1225-F0981841EF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47E944-EF56-55D0-717F-55D33514E362}"/>
              </a:ext>
            </a:extLst>
          </p:cNvPr>
          <p:cNvSpPr>
            <a:spLocks noGrp="1"/>
          </p:cNvSpPr>
          <p:nvPr>
            <p:ph type="sldNum" sz="quarter" idx="12"/>
          </p:nvPr>
        </p:nvSpPr>
        <p:spPr/>
        <p:txBody>
          <a:bodyPr/>
          <a:lstStyle/>
          <a:p>
            <a:fld id="{642C7BF9-9C7D-4335-AC1B-CC1BC632844A}" type="slidenum">
              <a:rPr lang="en-US" smtClean="0"/>
              <a:t>26</a:t>
            </a:fld>
            <a:endParaRPr lang="en-US"/>
          </a:p>
        </p:txBody>
      </p:sp>
      <p:sp>
        <p:nvSpPr>
          <p:cNvPr id="5" name="TextBox 4">
            <a:extLst>
              <a:ext uri="{FF2B5EF4-FFF2-40B4-BE49-F238E27FC236}">
                <a16:creationId xmlns:a16="http://schemas.microsoft.com/office/drawing/2014/main" id="{C5E0C80C-FC38-CC83-C078-24567E65397C}"/>
              </a:ext>
            </a:extLst>
          </p:cNvPr>
          <p:cNvSpPr txBox="1"/>
          <p:nvPr/>
        </p:nvSpPr>
        <p:spPr>
          <a:xfrm>
            <a:off x="553820" y="245788"/>
            <a:ext cx="5989023" cy="523220"/>
          </a:xfrm>
          <a:prstGeom prst="rect">
            <a:avLst/>
          </a:prstGeom>
          <a:solidFill>
            <a:schemeClr val="bg1"/>
          </a:solidFill>
        </p:spPr>
        <p:txBody>
          <a:bodyPr wrap="square">
            <a:spAutoFit/>
          </a:bodyPr>
          <a:lstStyle/>
          <a:p>
            <a:r>
              <a:rPr lang="en-US" sz="2800" dirty="0">
                <a:solidFill>
                  <a:srgbClr val="2F528F"/>
                </a:solidFill>
                <a:latin typeface="Arial" panose="020B0604020202020204" pitchFamily="34" charset="0"/>
                <a:ea typeface="AppleSDGothicNeoH00" panose="02000503000000000000" pitchFamily="2" charset="-128"/>
                <a:cs typeface="Arial" panose="020B0604020202020204" pitchFamily="34" charset="0"/>
              </a:rPr>
              <a:t>Ongoing and Future Work</a:t>
            </a:r>
          </a:p>
        </p:txBody>
      </p:sp>
      <p:sp>
        <p:nvSpPr>
          <p:cNvPr id="2" name="TextBox 1">
            <a:extLst>
              <a:ext uri="{FF2B5EF4-FFF2-40B4-BE49-F238E27FC236}">
                <a16:creationId xmlns:a16="http://schemas.microsoft.com/office/drawing/2014/main" id="{3DBCC241-015B-D8A5-F69E-FDD0EAB30A34}"/>
              </a:ext>
            </a:extLst>
          </p:cNvPr>
          <p:cNvSpPr txBox="1"/>
          <p:nvPr/>
        </p:nvSpPr>
        <p:spPr>
          <a:xfrm>
            <a:off x="479393" y="1162974"/>
            <a:ext cx="11019617"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approaches to generate synthetic population with entire activity chains of transit riders.</a:t>
            </a:r>
          </a:p>
        </p:txBody>
      </p:sp>
      <p:pic>
        <p:nvPicPr>
          <p:cNvPr id="4" name="Picture 3">
            <a:extLst>
              <a:ext uri="{FF2B5EF4-FFF2-40B4-BE49-F238E27FC236}">
                <a16:creationId xmlns:a16="http://schemas.microsoft.com/office/drawing/2014/main" id="{4589383B-835D-641F-7AE0-FA5E7E0E196D}"/>
              </a:ext>
            </a:extLst>
          </p:cNvPr>
          <p:cNvPicPr>
            <a:picLocks noChangeAspect="1"/>
          </p:cNvPicPr>
          <p:nvPr/>
        </p:nvPicPr>
        <p:blipFill>
          <a:blip r:embed="rId3"/>
          <a:stretch>
            <a:fillRect/>
          </a:stretch>
        </p:blipFill>
        <p:spPr>
          <a:xfrm>
            <a:off x="1731962" y="2705613"/>
            <a:ext cx="3632738" cy="3595858"/>
          </a:xfrm>
          <a:prstGeom prst="rect">
            <a:avLst/>
          </a:prstGeom>
        </p:spPr>
      </p:pic>
      <p:pic>
        <p:nvPicPr>
          <p:cNvPr id="6" name="Picture 5">
            <a:extLst>
              <a:ext uri="{FF2B5EF4-FFF2-40B4-BE49-F238E27FC236}">
                <a16:creationId xmlns:a16="http://schemas.microsoft.com/office/drawing/2014/main" id="{D84B2567-B329-07C6-6502-67BAA6B71139}"/>
              </a:ext>
            </a:extLst>
          </p:cNvPr>
          <p:cNvPicPr>
            <a:picLocks noChangeAspect="1"/>
          </p:cNvPicPr>
          <p:nvPr/>
        </p:nvPicPr>
        <p:blipFill>
          <a:blip r:embed="rId4"/>
          <a:stretch>
            <a:fillRect/>
          </a:stretch>
        </p:blipFill>
        <p:spPr>
          <a:xfrm>
            <a:off x="7773317" y="2705613"/>
            <a:ext cx="3632738" cy="3690401"/>
          </a:xfrm>
          <a:prstGeom prst="rect">
            <a:avLst/>
          </a:prstGeom>
        </p:spPr>
      </p:pic>
      <p:sp>
        <p:nvSpPr>
          <p:cNvPr id="7" name="TextBox 6">
            <a:extLst>
              <a:ext uri="{FF2B5EF4-FFF2-40B4-BE49-F238E27FC236}">
                <a16:creationId xmlns:a16="http://schemas.microsoft.com/office/drawing/2014/main" id="{D80D635E-6B2C-4EA9-D279-26DE4A9F9F99}"/>
              </a:ext>
            </a:extLst>
          </p:cNvPr>
          <p:cNvSpPr txBox="1"/>
          <p:nvPr/>
        </p:nvSpPr>
        <p:spPr>
          <a:xfrm>
            <a:off x="2885515" y="2058378"/>
            <a:ext cx="2152804" cy="707886"/>
          </a:xfrm>
          <a:prstGeom prst="rect">
            <a:avLst/>
          </a:prstGeom>
          <a:noFill/>
        </p:spPr>
        <p:txBody>
          <a:bodyPr wrap="square" rtlCol="0">
            <a:spAutoFit/>
          </a:bodyPr>
          <a:lstStyle/>
          <a:p>
            <a:r>
              <a:rPr lang="en-US" sz="2000" b="1" dirty="0">
                <a:solidFill>
                  <a:srgbClr val="C00000"/>
                </a:solidFill>
              </a:rPr>
              <a:t>Analytical approach</a:t>
            </a:r>
            <a:endParaRPr lang="en-GB" sz="2000" b="1" dirty="0">
              <a:solidFill>
                <a:srgbClr val="C00000"/>
              </a:solidFill>
            </a:endParaRPr>
          </a:p>
        </p:txBody>
      </p:sp>
      <p:sp>
        <p:nvSpPr>
          <p:cNvPr id="8" name="TextBox 7">
            <a:extLst>
              <a:ext uri="{FF2B5EF4-FFF2-40B4-BE49-F238E27FC236}">
                <a16:creationId xmlns:a16="http://schemas.microsoft.com/office/drawing/2014/main" id="{89782049-8184-A040-2558-616331C37DA2}"/>
              </a:ext>
            </a:extLst>
          </p:cNvPr>
          <p:cNvSpPr txBox="1"/>
          <p:nvPr/>
        </p:nvSpPr>
        <p:spPr>
          <a:xfrm>
            <a:off x="9008361" y="2005473"/>
            <a:ext cx="1451677" cy="707886"/>
          </a:xfrm>
          <a:prstGeom prst="rect">
            <a:avLst/>
          </a:prstGeom>
          <a:noFill/>
        </p:spPr>
        <p:txBody>
          <a:bodyPr wrap="square" rtlCol="0">
            <a:spAutoFit/>
          </a:bodyPr>
          <a:lstStyle/>
          <a:p>
            <a:r>
              <a:rPr lang="en-US" sz="2000" b="1" dirty="0" err="1">
                <a:solidFill>
                  <a:srgbClr val="C00000"/>
                </a:solidFill>
              </a:rPr>
              <a:t>GenAI</a:t>
            </a:r>
            <a:r>
              <a:rPr lang="en-US" sz="2000" b="1" dirty="0">
                <a:solidFill>
                  <a:srgbClr val="C00000"/>
                </a:solidFill>
              </a:rPr>
              <a:t> Approach</a:t>
            </a:r>
            <a:endParaRPr lang="en-GB" sz="2000" b="1" dirty="0">
              <a:solidFill>
                <a:srgbClr val="C00000"/>
              </a:solidFill>
            </a:endParaRPr>
          </a:p>
        </p:txBody>
      </p:sp>
    </p:spTree>
    <p:extLst>
      <p:ext uri="{BB962C8B-B14F-4D97-AF65-F5344CB8AC3E}">
        <p14:creationId xmlns:p14="http://schemas.microsoft.com/office/powerpoint/2010/main" val="1460573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06043-A6A8-5215-27E3-C07788231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2C99D-E4F3-2707-73EB-7210A29B44BC}"/>
              </a:ext>
            </a:extLst>
          </p:cNvPr>
          <p:cNvSpPr>
            <a:spLocks noGrp="1"/>
          </p:cNvSpPr>
          <p:nvPr>
            <p:ph type="ctrTitle"/>
          </p:nvPr>
        </p:nvSpPr>
        <p:spPr>
          <a:xfrm>
            <a:off x="327804" y="1122363"/>
            <a:ext cx="11706046" cy="2387600"/>
          </a:xfrm>
        </p:spPr>
        <p:txBody>
          <a:bodyPr>
            <a:normAutofit/>
          </a:bodyPr>
          <a:lstStyle/>
          <a:p>
            <a:r>
              <a:rPr lang="en-SG" sz="3600" b="1" dirty="0">
                <a:solidFill>
                  <a:srgbClr val="0070C0"/>
                </a:solidFill>
              </a:rPr>
              <a:t>Part 2: Fuse HTS + TD-OD Data</a:t>
            </a:r>
          </a:p>
        </p:txBody>
      </p:sp>
      <p:sp>
        <p:nvSpPr>
          <p:cNvPr id="4" name="Slide Number Placeholder 3">
            <a:extLst>
              <a:ext uri="{FF2B5EF4-FFF2-40B4-BE49-F238E27FC236}">
                <a16:creationId xmlns:a16="http://schemas.microsoft.com/office/drawing/2014/main" id="{0A7CEBC5-8DFE-A7C1-A2F1-60ED953543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219699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3F0D286B-496D-161C-D5A5-B6A2E209BBC1}"/>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16BB1212-2BCD-C472-034B-39C5489F92FA}"/>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Potential of </a:t>
            </a:r>
            <a:r>
              <a:rPr lang="en-US" sz="2800" dirty="0">
                <a:solidFill>
                  <a:srgbClr val="2F528F"/>
                </a:solidFill>
              </a:rPr>
              <a:t>TD-OD matrix: Motivation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88C2AAEF-4523-8759-525D-B3236408AD9C}"/>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2" name="Picture 1" descr="A group of orange and black graphs&#10;&#10;AI-generated content may be incorrect.">
            <a:extLst>
              <a:ext uri="{FF2B5EF4-FFF2-40B4-BE49-F238E27FC236}">
                <a16:creationId xmlns:a16="http://schemas.microsoft.com/office/drawing/2014/main" id="{0672A930-804C-DD73-3685-03CBAE569F6C}"/>
              </a:ext>
            </a:extLst>
          </p:cNvPr>
          <p:cNvPicPr>
            <a:picLocks noChangeAspect="1"/>
          </p:cNvPicPr>
          <p:nvPr/>
        </p:nvPicPr>
        <p:blipFill>
          <a:blip r:embed="rId3"/>
          <a:srcRect l="15375" t="66270" r="15635"/>
          <a:stretch/>
        </p:blipFill>
        <p:spPr>
          <a:xfrm>
            <a:off x="331656" y="3949259"/>
            <a:ext cx="4149946" cy="1227551"/>
          </a:xfrm>
          <a:prstGeom prst="rect">
            <a:avLst/>
          </a:prstGeom>
        </p:spPr>
      </p:pic>
      <p:sp>
        <p:nvSpPr>
          <p:cNvPr id="5" name="TextBox 4">
            <a:extLst>
              <a:ext uri="{FF2B5EF4-FFF2-40B4-BE49-F238E27FC236}">
                <a16:creationId xmlns:a16="http://schemas.microsoft.com/office/drawing/2014/main" id="{5E5C377A-4E06-69B1-750A-2F2B23E41798}"/>
              </a:ext>
            </a:extLst>
          </p:cNvPr>
          <p:cNvSpPr txBox="1"/>
          <p:nvPr/>
        </p:nvSpPr>
        <p:spPr>
          <a:xfrm>
            <a:off x="331656" y="1678199"/>
            <a:ext cx="4114090" cy="1138773"/>
          </a:xfrm>
          <a:prstGeom prst="rect">
            <a:avLst/>
          </a:prstGeom>
          <a:noFill/>
        </p:spPr>
        <p:txBody>
          <a:bodyPr wrap="square" rtlCol="0">
            <a:spAutoFit/>
          </a:bodyPr>
          <a:lstStyle/>
          <a:p>
            <a:r>
              <a:rPr lang="en-US" sz="2000" dirty="0">
                <a:solidFill>
                  <a:srgbClr val="2F528F"/>
                </a:solidFill>
              </a:rPr>
              <a:t>HTS and PCM data for Singapore:</a:t>
            </a:r>
          </a:p>
          <a:p>
            <a:pPr marL="285750" indent="-285750">
              <a:buFont typeface="Arial" panose="020B0604020202020204" pitchFamily="34" charset="0"/>
              <a:buChar char="•"/>
            </a:pPr>
            <a:r>
              <a:rPr lang="en-US" sz="1600" dirty="0">
                <a:solidFill>
                  <a:srgbClr val="2F528F"/>
                </a:solidFill>
              </a:rPr>
              <a:t>Marginals are consistent </a:t>
            </a:r>
          </a:p>
          <a:p>
            <a:pPr marL="285750" indent="-285750">
              <a:buFont typeface="Arial" panose="020B0604020202020204" pitchFamily="34" charset="0"/>
              <a:buChar char="•"/>
            </a:pPr>
            <a:r>
              <a:rPr lang="en-US" sz="1600" dirty="0">
                <a:solidFill>
                  <a:srgbClr val="2F528F"/>
                </a:solidFill>
              </a:rPr>
              <a:t>HTS has low spatial and temporal heterogeneity</a:t>
            </a:r>
          </a:p>
        </p:txBody>
      </p:sp>
      <p:pic>
        <p:nvPicPr>
          <p:cNvPr id="6" name="Picture 5" descr="A group of orange and black graphs&#10;&#10;AI-generated content may be incorrect.">
            <a:extLst>
              <a:ext uri="{FF2B5EF4-FFF2-40B4-BE49-F238E27FC236}">
                <a16:creationId xmlns:a16="http://schemas.microsoft.com/office/drawing/2014/main" id="{51DA99C2-7D4C-AB76-F1F1-DDE8469E1F93}"/>
              </a:ext>
            </a:extLst>
          </p:cNvPr>
          <p:cNvPicPr>
            <a:picLocks noChangeAspect="1"/>
          </p:cNvPicPr>
          <p:nvPr/>
        </p:nvPicPr>
        <p:blipFill>
          <a:blip r:embed="rId3"/>
          <a:srcRect l="-295" t="-1" r="40334" b="38557"/>
          <a:stretch/>
        </p:blipFill>
        <p:spPr>
          <a:xfrm>
            <a:off x="5467577" y="3051016"/>
            <a:ext cx="5411845" cy="3355223"/>
          </a:xfrm>
          <a:prstGeom prst="rect">
            <a:avLst/>
          </a:prstGeom>
        </p:spPr>
      </p:pic>
      <p:pic>
        <p:nvPicPr>
          <p:cNvPr id="8" name="Picture 7">
            <a:extLst>
              <a:ext uri="{FF2B5EF4-FFF2-40B4-BE49-F238E27FC236}">
                <a16:creationId xmlns:a16="http://schemas.microsoft.com/office/drawing/2014/main" id="{5AF1B664-6ABE-BB89-42EA-B34EE682FF7D}"/>
              </a:ext>
            </a:extLst>
          </p:cNvPr>
          <p:cNvPicPr>
            <a:picLocks noChangeAspect="1"/>
          </p:cNvPicPr>
          <p:nvPr/>
        </p:nvPicPr>
        <p:blipFill>
          <a:blip r:embed="rId4"/>
          <a:stretch>
            <a:fillRect/>
          </a:stretch>
        </p:blipFill>
        <p:spPr>
          <a:xfrm>
            <a:off x="4667811" y="985160"/>
            <a:ext cx="7011378" cy="1971950"/>
          </a:xfrm>
          <a:prstGeom prst="rect">
            <a:avLst/>
          </a:prstGeom>
        </p:spPr>
      </p:pic>
    </p:spTree>
    <p:extLst>
      <p:ext uri="{BB962C8B-B14F-4D97-AF65-F5344CB8AC3E}">
        <p14:creationId xmlns:p14="http://schemas.microsoft.com/office/powerpoint/2010/main" val="362870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1D810C5F-9D47-0F84-7719-59C70F7D0DFB}"/>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B12E6074-1580-66B5-B319-42A74D2337AE}"/>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Potential of </a:t>
            </a:r>
            <a:r>
              <a:rPr lang="en-US" sz="2800" dirty="0">
                <a:solidFill>
                  <a:srgbClr val="2F528F"/>
                </a:solidFill>
              </a:rPr>
              <a:t>TD-OD matrix: Motivation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15C38481-1855-04CA-AEE5-3FDB90BF764D}"/>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4" name="Content Placeholder 3">
            <a:extLst>
              <a:ext uri="{FF2B5EF4-FFF2-40B4-BE49-F238E27FC236}">
                <a16:creationId xmlns:a16="http://schemas.microsoft.com/office/drawing/2014/main" id="{7D991B8B-C8E4-3036-D239-2747A5E9AFC2}"/>
              </a:ext>
            </a:extLst>
          </p:cNvPr>
          <p:cNvSpPr txBox="1">
            <a:spLocks/>
          </p:cNvSpPr>
          <p:nvPr/>
        </p:nvSpPr>
        <p:spPr>
          <a:xfrm>
            <a:off x="553821" y="1000664"/>
            <a:ext cx="10799979" cy="51762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SG" sz="2000" b="1" dirty="0">
                <a:solidFill>
                  <a:srgbClr val="C00000"/>
                </a:solidFill>
                <a:latin typeface="+mj-lt"/>
              </a:rPr>
              <a:t>Time-Dependent Origin-Destination (TD-OD) matrices</a:t>
            </a:r>
          </a:p>
          <a:p>
            <a:r>
              <a:rPr lang="en-SG" sz="2000" dirty="0">
                <a:latin typeface="+mj-lt"/>
              </a:rPr>
              <a:t>Summarize mobility as </a:t>
            </a:r>
            <a:r>
              <a:rPr lang="en-SG" sz="2000" b="1" dirty="0">
                <a:latin typeface="+mj-lt"/>
              </a:rPr>
              <a:t>trip volumes between locations</a:t>
            </a:r>
            <a:r>
              <a:rPr lang="en-SG" sz="2000" dirty="0">
                <a:latin typeface="+mj-lt"/>
              </a:rPr>
              <a:t> over time.</a:t>
            </a:r>
          </a:p>
          <a:p>
            <a:r>
              <a:rPr lang="en-SG" sz="2000" b="1" dirty="0">
                <a:latin typeface="+mj-lt"/>
              </a:rPr>
              <a:t>Easily obtained </a:t>
            </a:r>
            <a:r>
              <a:rPr lang="en-SG" sz="2000" dirty="0">
                <a:latin typeface="+mj-lt"/>
              </a:rPr>
              <a:t>from PCM data.</a:t>
            </a:r>
          </a:p>
          <a:p>
            <a:r>
              <a:rPr lang="en-SG" sz="2000" b="1" dirty="0">
                <a:latin typeface="+mj-lt"/>
              </a:rPr>
              <a:t>Preserves privacy</a:t>
            </a:r>
            <a:r>
              <a:rPr lang="en-SG" sz="2000" dirty="0">
                <a:latin typeface="+mj-lt"/>
              </a:rPr>
              <a:t> as it is an aggregated form of mobility data. </a:t>
            </a:r>
          </a:p>
          <a:p>
            <a:r>
              <a:rPr lang="en-SG" sz="2000" dirty="0">
                <a:latin typeface="+mj-lt"/>
              </a:rPr>
              <a:t>Covers </a:t>
            </a:r>
            <a:r>
              <a:rPr lang="en-SG" sz="2000" b="1" dirty="0">
                <a:latin typeface="+mj-lt"/>
              </a:rPr>
              <a:t>higher proportion </a:t>
            </a:r>
            <a:r>
              <a:rPr lang="en-SG" sz="2000" dirty="0">
                <a:latin typeface="+mj-lt"/>
              </a:rPr>
              <a:t>of the population.</a:t>
            </a:r>
            <a:br>
              <a:rPr lang="en-SG" sz="2000" dirty="0">
                <a:latin typeface="+mj-lt"/>
              </a:rPr>
            </a:br>
            <a:endParaRPr lang="en-SG" sz="2000" dirty="0">
              <a:latin typeface="+mj-lt"/>
            </a:endParaRPr>
          </a:p>
          <a:p>
            <a:pPr marL="0" indent="0">
              <a:buFont typeface="Arial"/>
              <a:buNone/>
            </a:pPr>
            <a:r>
              <a:rPr lang="en-SG" sz="2000" b="1" dirty="0">
                <a:solidFill>
                  <a:srgbClr val="C00000"/>
                </a:solidFill>
                <a:latin typeface="+mj-lt"/>
              </a:rPr>
              <a:t>Limitations</a:t>
            </a:r>
            <a:r>
              <a:rPr lang="en-SG" sz="2000" dirty="0">
                <a:solidFill>
                  <a:srgbClr val="C00000"/>
                </a:solidFill>
                <a:latin typeface="+mj-lt"/>
              </a:rPr>
              <a:t>:</a:t>
            </a:r>
          </a:p>
          <a:p>
            <a:pPr>
              <a:buFont typeface="Arial" panose="020B0604020202020204" pitchFamily="34" charset="0"/>
              <a:buChar char="•"/>
            </a:pPr>
            <a:r>
              <a:rPr lang="en-SG" sz="2000" dirty="0">
                <a:latin typeface="+mj-lt"/>
              </a:rPr>
              <a:t>Lack of </a:t>
            </a:r>
            <a:r>
              <a:rPr lang="en-SG" sz="2000" b="1" dirty="0">
                <a:latin typeface="+mj-lt"/>
              </a:rPr>
              <a:t>trip interdependencies</a:t>
            </a:r>
            <a:r>
              <a:rPr lang="en-SG" sz="2000" dirty="0">
                <a:latin typeface="+mj-lt"/>
              </a:rPr>
              <a:t>.</a:t>
            </a:r>
          </a:p>
          <a:p>
            <a:pPr>
              <a:buFont typeface="Arial" panose="020B0604020202020204" pitchFamily="34" charset="0"/>
              <a:buChar char="•"/>
            </a:pPr>
            <a:r>
              <a:rPr lang="en-SG" sz="2000" dirty="0">
                <a:latin typeface="+mj-lt"/>
              </a:rPr>
              <a:t>Absence of </a:t>
            </a:r>
            <a:r>
              <a:rPr lang="en-SG" sz="2000" b="1" dirty="0">
                <a:latin typeface="+mj-lt"/>
              </a:rPr>
              <a:t>sociodemographic and trip-chain attribute details</a:t>
            </a:r>
            <a:r>
              <a:rPr lang="en-SG" sz="2000" dirty="0">
                <a:latin typeface="+mj-lt"/>
              </a:rPr>
              <a:t>.</a:t>
            </a:r>
          </a:p>
          <a:p>
            <a:pPr marL="0" indent="0">
              <a:buFont typeface="Arial"/>
              <a:buNone/>
            </a:pPr>
            <a:endParaRPr lang="en-SG" sz="2000" dirty="0">
              <a:latin typeface="+mj-lt"/>
            </a:endParaRPr>
          </a:p>
          <a:p>
            <a:pPr marL="0" indent="0">
              <a:buFont typeface="Arial"/>
              <a:buNone/>
            </a:pPr>
            <a:r>
              <a:rPr lang="en-SG" sz="2000" b="1" dirty="0">
                <a:solidFill>
                  <a:srgbClr val="C00000"/>
                </a:solidFill>
                <a:latin typeface="+mj-lt"/>
              </a:rPr>
              <a:t>Balancing data utility and privacy</a:t>
            </a:r>
            <a:r>
              <a:rPr lang="en-SG" sz="2000" dirty="0">
                <a:solidFill>
                  <a:srgbClr val="C00000"/>
                </a:solidFill>
                <a:latin typeface="+mj-lt"/>
              </a:rPr>
              <a:t> is key for future mobility research. </a:t>
            </a:r>
          </a:p>
          <a:p>
            <a:pPr marL="0" indent="0">
              <a:buFont typeface="Arial"/>
              <a:buNone/>
            </a:pPr>
            <a:r>
              <a:rPr lang="en-SG" sz="2000" b="1" dirty="0">
                <a:solidFill>
                  <a:srgbClr val="2F528F"/>
                </a:solidFill>
                <a:latin typeface="Arial"/>
                <a:cs typeface="Arial"/>
                <a:sym typeface="Arial"/>
              </a:rPr>
              <a:t>Solution: </a:t>
            </a:r>
            <a:r>
              <a:rPr lang="en-SG" sz="2000" dirty="0">
                <a:solidFill>
                  <a:srgbClr val="2F528F"/>
                </a:solidFill>
                <a:latin typeface="Arial"/>
                <a:cs typeface="Arial"/>
                <a:sym typeface="Arial"/>
              </a:rPr>
              <a:t>Enhancing TD-OD Matrix with HTS data</a:t>
            </a:r>
          </a:p>
          <a:p>
            <a:endParaRPr lang="en-US" sz="3200" dirty="0">
              <a:latin typeface="+mj-lt"/>
            </a:endParaRPr>
          </a:p>
        </p:txBody>
      </p:sp>
    </p:spTree>
    <p:extLst>
      <p:ext uri="{BB962C8B-B14F-4D97-AF65-F5344CB8AC3E}">
        <p14:creationId xmlns:p14="http://schemas.microsoft.com/office/powerpoint/2010/main" val="334429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6E4C83A4-CA03-2454-E1F9-32D92C0EC9B8}"/>
            </a:ext>
          </a:extLst>
        </p:cNvPr>
        <p:cNvGrpSpPr/>
        <p:nvPr/>
      </p:nvGrpSpPr>
      <p:grpSpPr>
        <a:xfrm>
          <a:off x="0" y="0"/>
          <a:ext cx="0" cy="0"/>
          <a:chOff x="0" y="0"/>
          <a:chExt cx="0" cy="0"/>
        </a:xfrm>
      </p:grpSpPr>
      <p:sp>
        <p:nvSpPr>
          <p:cNvPr id="99" name="Google Shape;99;p2">
            <a:extLst>
              <a:ext uri="{FF2B5EF4-FFF2-40B4-BE49-F238E27FC236}">
                <a16:creationId xmlns:a16="http://schemas.microsoft.com/office/drawing/2014/main" id="{E46D647B-8E26-598D-5D5D-AC5922065140}"/>
              </a:ext>
            </a:extLst>
          </p:cNvPr>
          <p:cNvSpPr txBox="1"/>
          <p:nvPr/>
        </p:nvSpPr>
        <p:spPr>
          <a:xfrm>
            <a:off x="553821" y="245788"/>
            <a:ext cx="6546694"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rgbClr val="2F528F"/>
                </a:solidFill>
                <a:latin typeface="Arial"/>
                <a:ea typeface="Arial"/>
                <a:cs typeface="Arial"/>
                <a:sym typeface="Arial"/>
              </a:rPr>
              <a:t>Research Proble</a:t>
            </a:r>
            <a:r>
              <a:rPr lang="en-US" sz="2800" dirty="0">
                <a:solidFill>
                  <a:srgbClr val="2F528F"/>
                </a:solidFill>
              </a:rPr>
              <a:t>m: Activity Generation</a:t>
            </a:r>
            <a:endParaRPr sz="2800" dirty="0">
              <a:solidFill>
                <a:srgbClr val="2F528F"/>
              </a:solidFill>
              <a:latin typeface="Arial"/>
              <a:ea typeface="Arial"/>
              <a:cs typeface="Arial"/>
              <a:sym typeface="Arial"/>
            </a:endParaRPr>
          </a:p>
        </p:txBody>
      </p:sp>
      <p:sp>
        <p:nvSpPr>
          <p:cNvPr id="100" name="Google Shape;100;p2">
            <a:extLst>
              <a:ext uri="{FF2B5EF4-FFF2-40B4-BE49-F238E27FC236}">
                <a16:creationId xmlns:a16="http://schemas.microsoft.com/office/drawing/2014/main" id="{28CB95AE-F1E5-9A68-BF84-E4C5C872AB4B}"/>
              </a:ext>
            </a:extLst>
          </p:cNvPr>
          <p:cNvSpPr txBox="1"/>
          <p:nvPr/>
        </p:nvSpPr>
        <p:spPr>
          <a:xfrm>
            <a:off x="540330" y="685801"/>
            <a:ext cx="11351851" cy="60267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chemeClr val="dk1"/>
              </a:buClr>
              <a:buSzPts val="2000"/>
              <a:buFont typeface="Arial"/>
              <a:buNone/>
            </a:pPr>
            <a:endParaRPr sz="2000" b="0" u="none">
              <a:solidFill>
                <a:schemeClr val="dk1"/>
              </a:solidFill>
              <a:latin typeface="Arial"/>
              <a:ea typeface="Arial"/>
              <a:cs typeface="Arial"/>
              <a:sym typeface="Arial"/>
            </a:endParaRPr>
          </a:p>
        </p:txBody>
      </p:sp>
      <p:sp>
        <p:nvSpPr>
          <p:cNvPr id="101" name="Google Shape;101;p2">
            <a:extLst>
              <a:ext uri="{FF2B5EF4-FFF2-40B4-BE49-F238E27FC236}">
                <a16:creationId xmlns:a16="http://schemas.microsoft.com/office/drawing/2014/main" id="{1AD44433-4F63-6BBA-1E70-566B44F739B0}"/>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03" name="Google Shape;103;p2">
            <a:extLst>
              <a:ext uri="{FF2B5EF4-FFF2-40B4-BE49-F238E27FC236}">
                <a16:creationId xmlns:a16="http://schemas.microsoft.com/office/drawing/2014/main" id="{1B801FA3-1EFE-9446-4AD0-73FBEA539583}"/>
              </a:ext>
            </a:extLst>
          </p:cNvPr>
          <p:cNvSpPr txBox="1"/>
          <p:nvPr/>
        </p:nvSpPr>
        <p:spPr>
          <a:xfrm>
            <a:off x="5514419" y="5013063"/>
            <a:ext cx="3601621" cy="461665"/>
          </a:xfrm>
          <a:prstGeom prst="rect">
            <a:avLst/>
          </a:prstGeom>
          <a:blipFill rotWithShape="1">
            <a:blip r:embed="rId3">
              <a:alphaModFix/>
            </a:blip>
            <a:stretch>
              <a:fillRect l="-2706" t="-10522" b="-2894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sp>
        <p:nvSpPr>
          <p:cNvPr id="105" name="Google Shape;105;p2">
            <a:extLst>
              <a:ext uri="{FF2B5EF4-FFF2-40B4-BE49-F238E27FC236}">
                <a16:creationId xmlns:a16="http://schemas.microsoft.com/office/drawing/2014/main" id="{C175E2C3-F662-988D-0BAD-1B0B78637BAD}"/>
              </a:ext>
            </a:extLst>
          </p:cNvPr>
          <p:cNvSpPr txBox="1"/>
          <p:nvPr/>
        </p:nvSpPr>
        <p:spPr>
          <a:xfrm>
            <a:off x="5514419" y="5588870"/>
            <a:ext cx="595657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2F5496"/>
                </a:solidFill>
                <a:latin typeface="Arial"/>
                <a:ea typeface="Arial"/>
                <a:cs typeface="Arial"/>
                <a:sym typeface="Arial"/>
              </a:rPr>
              <a:t>Billions of attribute value combinations</a:t>
            </a:r>
            <a:endParaRPr sz="2400" b="1" dirty="0">
              <a:solidFill>
                <a:srgbClr val="2F5496"/>
              </a:solidFill>
              <a:latin typeface="Arial"/>
              <a:ea typeface="Arial"/>
              <a:cs typeface="Arial"/>
              <a:sym typeface="Arial"/>
            </a:endParaRPr>
          </a:p>
        </p:txBody>
      </p:sp>
      <p:pic>
        <p:nvPicPr>
          <p:cNvPr id="2" name="Picture 1" descr="A group of blue and white squares with black text&#10;&#10;Description automatically generated">
            <a:extLst>
              <a:ext uri="{FF2B5EF4-FFF2-40B4-BE49-F238E27FC236}">
                <a16:creationId xmlns:a16="http://schemas.microsoft.com/office/drawing/2014/main" id="{134F1BFA-7D87-D043-953B-7CEC877AA4AB}"/>
              </a:ext>
            </a:extLst>
          </p:cNvPr>
          <p:cNvPicPr>
            <a:picLocks noChangeAspect="1"/>
          </p:cNvPicPr>
          <p:nvPr/>
        </p:nvPicPr>
        <p:blipFill>
          <a:blip r:embed="rId4"/>
          <a:srcRect l="70596" t="7764" r="4517" b="38094"/>
          <a:stretch/>
        </p:blipFill>
        <p:spPr>
          <a:xfrm>
            <a:off x="8738793" y="3239031"/>
            <a:ext cx="2194559" cy="2238704"/>
          </a:xfrm>
          <a:prstGeom prst="rect">
            <a:avLst/>
          </a:prstGeom>
        </p:spPr>
      </p:pic>
      <p:pic>
        <p:nvPicPr>
          <p:cNvPr id="3" name="Picture 2" descr="A graph of a transit and transit&#10;&#10;Description automatically generated with medium confidence">
            <a:extLst>
              <a:ext uri="{FF2B5EF4-FFF2-40B4-BE49-F238E27FC236}">
                <a16:creationId xmlns:a16="http://schemas.microsoft.com/office/drawing/2014/main" id="{09EF196F-1506-0418-4718-17CB2EF8EAF6}"/>
              </a:ext>
            </a:extLst>
          </p:cNvPr>
          <p:cNvPicPr>
            <a:picLocks noChangeAspect="1"/>
          </p:cNvPicPr>
          <p:nvPr/>
        </p:nvPicPr>
        <p:blipFill>
          <a:blip r:embed="rId5"/>
          <a:srcRect r="51507" b="5253"/>
          <a:stretch/>
        </p:blipFill>
        <p:spPr>
          <a:xfrm>
            <a:off x="584793" y="891245"/>
            <a:ext cx="4316975" cy="5427089"/>
          </a:xfrm>
          <a:prstGeom prst="rect">
            <a:avLst/>
          </a:prstGeom>
        </p:spPr>
      </p:pic>
      <p:pic>
        <p:nvPicPr>
          <p:cNvPr id="4" name="Picture 3" descr="A group of blue and white squares with black text&#10;&#10;Description automatically generated">
            <a:extLst>
              <a:ext uri="{FF2B5EF4-FFF2-40B4-BE49-F238E27FC236}">
                <a16:creationId xmlns:a16="http://schemas.microsoft.com/office/drawing/2014/main" id="{4E0D1805-AC56-2A07-8A8D-1FA71C2DB5EF}"/>
              </a:ext>
            </a:extLst>
          </p:cNvPr>
          <p:cNvPicPr>
            <a:picLocks noChangeAspect="1"/>
          </p:cNvPicPr>
          <p:nvPr/>
        </p:nvPicPr>
        <p:blipFill>
          <a:blip r:embed="rId4"/>
          <a:srcRect t="7743" r="66616" b="72112"/>
          <a:stretch/>
        </p:blipFill>
        <p:spPr>
          <a:xfrm>
            <a:off x="5514419" y="1131613"/>
            <a:ext cx="2943904" cy="833005"/>
          </a:xfrm>
          <a:prstGeom prst="rect">
            <a:avLst/>
          </a:prstGeom>
        </p:spPr>
      </p:pic>
      <p:pic>
        <p:nvPicPr>
          <p:cNvPr id="5" name="Picture 4" descr="A group of blue and white squares with black text&#10;&#10;Description automatically generated">
            <a:extLst>
              <a:ext uri="{FF2B5EF4-FFF2-40B4-BE49-F238E27FC236}">
                <a16:creationId xmlns:a16="http://schemas.microsoft.com/office/drawing/2014/main" id="{F32E4CB1-58FF-67BA-D3F9-D3E26BB20932}"/>
              </a:ext>
            </a:extLst>
          </p:cNvPr>
          <p:cNvPicPr>
            <a:picLocks noChangeAspect="1"/>
          </p:cNvPicPr>
          <p:nvPr/>
        </p:nvPicPr>
        <p:blipFill>
          <a:blip r:embed="rId4"/>
          <a:srcRect t="39118" r="65997"/>
          <a:stretch/>
        </p:blipFill>
        <p:spPr>
          <a:xfrm>
            <a:off x="5514419" y="2319618"/>
            <a:ext cx="2998510" cy="2517381"/>
          </a:xfrm>
          <a:prstGeom prst="rect">
            <a:avLst/>
          </a:prstGeom>
        </p:spPr>
      </p:pic>
      <p:pic>
        <p:nvPicPr>
          <p:cNvPr id="6" name="Picture 5" descr="A group of blue and white squares with black text&#10;&#10;Description automatically generated">
            <a:extLst>
              <a:ext uri="{FF2B5EF4-FFF2-40B4-BE49-F238E27FC236}">
                <a16:creationId xmlns:a16="http://schemas.microsoft.com/office/drawing/2014/main" id="{D2F49AD1-21E0-31B2-4052-92557D00CCD9}"/>
              </a:ext>
            </a:extLst>
          </p:cNvPr>
          <p:cNvPicPr>
            <a:picLocks noChangeAspect="1"/>
          </p:cNvPicPr>
          <p:nvPr/>
        </p:nvPicPr>
        <p:blipFill>
          <a:blip r:embed="rId4"/>
          <a:srcRect l="37974" t="7304" r="35423" b="36676"/>
          <a:stretch/>
        </p:blipFill>
        <p:spPr>
          <a:xfrm>
            <a:off x="8738793" y="621377"/>
            <a:ext cx="2345909" cy="231631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E94A980-FFFD-FCDB-8A15-8FEEC3BA94A6}"/>
                  </a:ext>
                </a:extLst>
              </p:cNvPr>
              <p:cNvSpPr txBox="1"/>
              <p:nvPr/>
            </p:nvSpPr>
            <p:spPr>
              <a:xfrm>
                <a:off x="6815239" y="730197"/>
                <a:ext cx="28527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𝑋</m:t>
                      </m:r>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46643584-C278-BA84-A24E-479916F51265}"/>
                  </a:ext>
                </a:extLst>
              </p:cNvPr>
              <p:cNvSpPr txBox="1">
                <a:spLocks noRot="1" noChangeAspect="1" noMove="1" noResize="1" noEditPoints="1" noAdjustHandles="1" noChangeArrowheads="1" noChangeShapeType="1" noTextEdit="1"/>
              </p:cNvSpPr>
              <p:nvPr/>
            </p:nvSpPr>
            <p:spPr>
              <a:xfrm>
                <a:off x="6815239" y="730197"/>
                <a:ext cx="285276" cy="461665"/>
              </a:xfrm>
              <a:prstGeom prst="rect">
                <a:avLst/>
              </a:prstGeom>
              <a:blipFill>
                <a:blip r:embed="rId6"/>
                <a:stretch>
                  <a:fillRect l="-6383" r="-3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3BD35F-A566-947F-2A21-CEBD30E66BB7}"/>
                  </a:ext>
                </a:extLst>
              </p:cNvPr>
              <p:cNvSpPr txBox="1"/>
              <p:nvPr/>
            </p:nvSpPr>
            <p:spPr>
              <a:xfrm>
                <a:off x="6786118" y="1940627"/>
                <a:ext cx="28527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𝑌</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418B0E70-CDA3-609D-8395-41FF083B11D1}"/>
                  </a:ext>
                </a:extLst>
              </p:cNvPr>
              <p:cNvSpPr txBox="1">
                <a:spLocks noRot="1" noChangeAspect="1" noMove="1" noResize="1" noEditPoints="1" noAdjustHandles="1" noChangeArrowheads="1" noChangeShapeType="1" noTextEdit="1"/>
              </p:cNvSpPr>
              <p:nvPr/>
            </p:nvSpPr>
            <p:spPr>
              <a:xfrm>
                <a:off x="6786118" y="1940627"/>
                <a:ext cx="285276" cy="461665"/>
              </a:xfrm>
              <a:prstGeom prst="rect">
                <a:avLst/>
              </a:prstGeom>
              <a:blipFill>
                <a:blip r:embed="rId7"/>
                <a:stretch>
                  <a:fillRect l="-4255" r="-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C27E80-57A1-650F-E042-A59FC4FE2FA2}"/>
                  </a:ext>
                </a:extLst>
              </p:cNvPr>
              <p:cNvSpPr txBox="1"/>
              <p:nvPr/>
            </p:nvSpPr>
            <p:spPr>
              <a:xfrm>
                <a:off x="9626472" y="2862329"/>
                <a:ext cx="28527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𝑇</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4B622C68-1A90-A100-9CF9-945329E94CA5}"/>
                  </a:ext>
                </a:extLst>
              </p:cNvPr>
              <p:cNvSpPr txBox="1">
                <a:spLocks noRot="1" noChangeAspect="1" noMove="1" noResize="1" noEditPoints="1" noAdjustHandles="1" noChangeArrowheads="1" noChangeShapeType="1" noTextEdit="1"/>
              </p:cNvSpPr>
              <p:nvPr/>
            </p:nvSpPr>
            <p:spPr>
              <a:xfrm>
                <a:off x="9626472" y="2862329"/>
                <a:ext cx="285276" cy="461665"/>
              </a:xfrm>
              <a:prstGeom prst="rect">
                <a:avLst/>
              </a:prstGeom>
              <a:blipFill>
                <a:blip r:embed="rId8"/>
                <a:stretch>
                  <a:fillRect l="-4255" r="-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22C10B-B0C1-4ACF-7214-9D96690FA00B}"/>
                  </a:ext>
                </a:extLst>
              </p:cNvPr>
              <p:cNvSpPr txBox="1"/>
              <p:nvPr/>
            </p:nvSpPr>
            <p:spPr>
              <a:xfrm>
                <a:off x="9693434" y="236025"/>
                <a:ext cx="28527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𝑆</m:t>
                      </m:r>
                    </m:oMath>
                  </m:oMathPara>
                </a14:m>
                <a:endParaRPr lang="en-US" sz="2400" dirty="0">
                  <a:solidFill>
                    <a:srgbClr val="C00000"/>
                  </a:solidFill>
                </a:endParaRPr>
              </a:p>
            </p:txBody>
          </p:sp>
        </mc:Choice>
        <mc:Fallback xmlns="">
          <p:sp>
            <p:nvSpPr>
              <p:cNvPr id="14" name="TextBox 13">
                <a:extLst>
                  <a:ext uri="{FF2B5EF4-FFF2-40B4-BE49-F238E27FC236}">
                    <a16:creationId xmlns:a16="http://schemas.microsoft.com/office/drawing/2014/main" id="{A96AC8C8-07C2-0CF0-9134-B73990CF6402}"/>
                  </a:ext>
                </a:extLst>
              </p:cNvPr>
              <p:cNvSpPr txBox="1">
                <a:spLocks noRot="1" noChangeAspect="1" noMove="1" noResize="1" noEditPoints="1" noAdjustHandles="1" noChangeArrowheads="1" noChangeShapeType="1" noTextEdit="1"/>
              </p:cNvSpPr>
              <p:nvPr/>
            </p:nvSpPr>
            <p:spPr>
              <a:xfrm>
                <a:off x="9693434" y="236025"/>
                <a:ext cx="285276" cy="461665"/>
              </a:xfrm>
              <a:prstGeom prst="rect">
                <a:avLst/>
              </a:prstGeom>
              <a:blipFill>
                <a:blip r:embed="rId9"/>
                <a:stretch>
                  <a:fillRect l="-4255" r="-25532"/>
                </a:stretch>
              </a:blipFill>
            </p:spPr>
            <p:txBody>
              <a:bodyPr/>
              <a:lstStyle/>
              <a:p>
                <a:r>
                  <a:rPr lang="en-US">
                    <a:noFill/>
                  </a:rPr>
                  <a:t> </a:t>
                </a:r>
              </a:p>
            </p:txBody>
          </p:sp>
        </mc:Fallback>
      </mc:AlternateContent>
    </p:spTree>
    <p:extLst>
      <p:ext uri="{BB962C8B-B14F-4D97-AF65-F5344CB8AC3E}">
        <p14:creationId xmlns:p14="http://schemas.microsoft.com/office/powerpoint/2010/main" val="1617859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96057BBA-F17F-E206-2D24-8CC87F7E0287}"/>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F2E849E9-0AA9-C72F-8390-5212E14BC9DA}"/>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Problem Statement</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B5568D77-922E-D4DA-886B-D86D8838E5AF}"/>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2" name="Picture 1" descr="A diagram of a complex structure&#10;&#10;AI-generated content may be incorrect.">
            <a:extLst>
              <a:ext uri="{FF2B5EF4-FFF2-40B4-BE49-F238E27FC236}">
                <a16:creationId xmlns:a16="http://schemas.microsoft.com/office/drawing/2014/main" id="{6BC71D29-11EB-58D8-1A46-2C1C6AC905B5}"/>
              </a:ext>
            </a:extLst>
          </p:cNvPr>
          <p:cNvPicPr>
            <a:picLocks noChangeAspect="1"/>
          </p:cNvPicPr>
          <p:nvPr/>
        </p:nvPicPr>
        <p:blipFill>
          <a:blip r:embed="rId3"/>
          <a:stretch>
            <a:fillRect/>
          </a:stretch>
        </p:blipFill>
        <p:spPr>
          <a:xfrm>
            <a:off x="392219" y="1104180"/>
            <a:ext cx="10991573" cy="5306743"/>
          </a:xfrm>
          <a:prstGeom prst="rect">
            <a:avLst/>
          </a:prstGeom>
        </p:spPr>
      </p:pic>
    </p:spTree>
    <p:extLst>
      <p:ext uri="{BB962C8B-B14F-4D97-AF65-F5344CB8AC3E}">
        <p14:creationId xmlns:p14="http://schemas.microsoft.com/office/powerpoint/2010/main" val="1775146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2A1565D8-2D44-BB36-E0FF-9DF6C09915CA}"/>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9F6A49BD-A7B8-EE55-4AA5-1F5348D09A21}"/>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Conventional Approach</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20D7D43E-7D94-0A89-076C-79DC9D8097EB}"/>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5" name="Content Placeholder 4" descr="A diagram of a diagram&#10;&#10;AI-generated content may be incorrect.">
            <a:extLst>
              <a:ext uri="{FF2B5EF4-FFF2-40B4-BE49-F238E27FC236}">
                <a16:creationId xmlns:a16="http://schemas.microsoft.com/office/drawing/2014/main" id="{E0757AC5-B99A-47F3-A257-D91DD2E23BE6}"/>
              </a:ext>
            </a:extLst>
          </p:cNvPr>
          <p:cNvPicPr>
            <a:picLocks noChangeAspect="1"/>
          </p:cNvPicPr>
          <p:nvPr/>
        </p:nvPicPr>
        <p:blipFill>
          <a:blip r:embed="rId3"/>
          <a:stretch>
            <a:fillRect/>
          </a:stretch>
        </p:blipFill>
        <p:spPr>
          <a:xfrm>
            <a:off x="1065101" y="847176"/>
            <a:ext cx="9226212" cy="5513674"/>
          </a:xfrm>
          <a:prstGeom prst="rect">
            <a:avLst/>
          </a:prstGeom>
          <a:noFill/>
          <a:ln>
            <a:noFill/>
          </a:ln>
        </p:spPr>
      </p:pic>
    </p:spTree>
    <p:extLst>
      <p:ext uri="{BB962C8B-B14F-4D97-AF65-F5344CB8AC3E}">
        <p14:creationId xmlns:p14="http://schemas.microsoft.com/office/powerpoint/2010/main" val="1237704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CB7AD025-C627-86E3-5D3E-A95150A8F66F}"/>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C566F3BD-34E6-59C2-1238-9077C577BE42}"/>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Conventional Approach: Stage 1</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1C499874-1961-8487-ECD2-8F549063E89D}"/>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2" name="Content Placeholder 5">
            <a:extLst>
              <a:ext uri="{FF2B5EF4-FFF2-40B4-BE49-F238E27FC236}">
                <a16:creationId xmlns:a16="http://schemas.microsoft.com/office/drawing/2014/main" id="{BF72AF99-2A62-A3BF-4157-C2F9641FDAA6}"/>
              </a:ext>
            </a:extLst>
          </p:cNvPr>
          <p:cNvPicPr>
            <a:picLocks noChangeAspect="1"/>
          </p:cNvPicPr>
          <p:nvPr/>
        </p:nvPicPr>
        <p:blipFill>
          <a:blip r:embed="rId3"/>
          <a:stretch>
            <a:fillRect/>
          </a:stretch>
        </p:blipFill>
        <p:spPr>
          <a:xfrm>
            <a:off x="1549275" y="1721599"/>
            <a:ext cx="8585751" cy="942943"/>
          </a:xfrm>
          <a:prstGeom prst="rect">
            <a:avLst/>
          </a:prstGeom>
          <a:noFill/>
          <a:ln>
            <a:noFill/>
          </a:ln>
        </p:spPr>
      </p:pic>
      <p:sp>
        <p:nvSpPr>
          <p:cNvPr id="3" name="TextBox 2">
            <a:extLst>
              <a:ext uri="{FF2B5EF4-FFF2-40B4-BE49-F238E27FC236}">
                <a16:creationId xmlns:a16="http://schemas.microsoft.com/office/drawing/2014/main" id="{A8479D7D-74F5-6BA2-043F-A7B00581450F}"/>
              </a:ext>
            </a:extLst>
          </p:cNvPr>
          <p:cNvSpPr txBox="1"/>
          <p:nvPr/>
        </p:nvSpPr>
        <p:spPr>
          <a:xfrm>
            <a:off x="765767" y="1236973"/>
            <a:ext cx="4051430" cy="461665"/>
          </a:xfrm>
          <a:prstGeom prst="rect">
            <a:avLst/>
          </a:prstGeom>
          <a:noFill/>
        </p:spPr>
        <p:txBody>
          <a:bodyPr wrap="none" rtlCol="0">
            <a:spAutoFit/>
          </a:bodyPr>
          <a:lstStyle/>
          <a:p>
            <a:r>
              <a:rPr lang="en-US" sz="2400" b="1" u="sng" dirty="0">
                <a:solidFill>
                  <a:srgbClr val="0000FF"/>
                </a:solidFill>
              </a:rPr>
              <a:t>Stage 1</a:t>
            </a:r>
            <a:r>
              <a:rPr lang="en-US" sz="2400" dirty="0">
                <a:solidFill>
                  <a:srgbClr val="0000FF"/>
                </a:solidFill>
              </a:rPr>
              <a:t>: Tour generation [1,2]</a:t>
            </a:r>
          </a:p>
        </p:txBody>
      </p:sp>
      <p:sp>
        <p:nvSpPr>
          <p:cNvPr id="5" name="TextBox 4">
            <a:extLst>
              <a:ext uri="{FF2B5EF4-FFF2-40B4-BE49-F238E27FC236}">
                <a16:creationId xmlns:a16="http://schemas.microsoft.com/office/drawing/2014/main" id="{A13C2837-00CC-E89E-C994-735BD43D75C0}"/>
              </a:ext>
            </a:extLst>
          </p:cNvPr>
          <p:cNvSpPr txBox="1"/>
          <p:nvPr/>
        </p:nvSpPr>
        <p:spPr>
          <a:xfrm>
            <a:off x="9162472" y="286013"/>
            <a:ext cx="2263761" cy="1323439"/>
          </a:xfrm>
          <a:prstGeom prst="rect">
            <a:avLst/>
          </a:prstGeom>
          <a:noFill/>
          <a:ln>
            <a:solidFill>
              <a:srgbClr val="C00000"/>
            </a:solidFill>
          </a:ln>
        </p:spPr>
        <p:txBody>
          <a:bodyPr wrap="none" rtlCol="0">
            <a:spAutoFit/>
          </a:bodyPr>
          <a:lstStyle/>
          <a:p>
            <a:r>
              <a:rPr lang="en-US" sz="2000" dirty="0"/>
              <a:t>z: activity  location</a:t>
            </a:r>
          </a:p>
          <a:p>
            <a:r>
              <a:rPr lang="en-US" sz="2000" dirty="0"/>
              <a:t>s: start time</a:t>
            </a:r>
          </a:p>
          <a:p>
            <a:r>
              <a:rPr lang="en-US" sz="2000" dirty="0"/>
              <a:t>e: end time</a:t>
            </a:r>
          </a:p>
          <a:p>
            <a:r>
              <a:rPr lang="en-US" sz="2000" dirty="0"/>
              <a:t>k: activity order</a:t>
            </a:r>
          </a:p>
        </p:txBody>
      </p:sp>
      <p:sp>
        <p:nvSpPr>
          <p:cNvPr id="6" name="TextBox 5">
            <a:extLst>
              <a:ext uri="{FF2B5EF4-FFF2-40B4-BE49-F238E27FC236}">
                <a16:creationId xmlns:a16="http://schemas.microsoft.com/office/drawing/2014/main" id="{CCAAB6D6-3679-DC02-62CA-BBE7849D4CEE}"/>
              </a:ext>
            </a:extLst>
          </p:cNvPr>
          <p:cNvSpPr txBox="1"/>
          <p:nvPr/>
        </p:nvSpPr>
        <p:spPr>
          <a:xfrm>
            <a:off x="412441" y="6011088"/>
            <a:ext cx="11367116" cy="400110"/>
          </a:xfrm>
          <a:prstGeom prst="rect">
            <a:avLst/>
          </a:prstGeom>
          <a:noFill/>
        </p:spPr>
        <p:txBody>
          <a:bodyPr wrap="square">
            <a:spAutoFit/>
          </a:bodyPr>
          <a:lstStyle/>
          <a:p>
            <a:r>
              <a:rPr lang="en-US" sz="1000" dirty="0"/>
              <a:t>[1] Anda, C., Medina, S.A.O., </a:t>
            </a:r>
            <a:r>
              <a:rPr lang="en-US" sz="1000" dirty="0" err="1"/>
              <a:t>Axhausen</a:t>
            </a:r>
            <a:r>
              <a:rPr lang="en-US" sz="1000" dirty="0"/>
              <a:t>, K.W., 2021. Synthesizing digital twin travelers: Individual travel demand from aggregated mobile phone data. Transportation Research Part C 128, 103118.</a:t>
            </a:r>
          </a:p>
          <a:p>
            <a:r>
              <a:rPr lang="en-US" sz="1000" dirty="0"/>
              <a:t>[2] Ballis, H., Dimitriou, L., 2020. Revealing personal activities schedules from synthesizing multi-period origin-destination matrices. Transportation research part B139, 224–258.</a:t>
            </a:r>
          </a:p>
        </p:txBody>
      </p:sp>
      <p:pic>
        <p:nvPicPr>
          <p:cNvPr id="7" name="Picture 6" descr="A diagram of a flowchart&#10;&#10;AI-generated content may be incorrect.">
            <a:extLst>
              <a:ext uri="{FF2B5EF4-FFF2-40B4-BE49-F238E27FC236}">
                <a16:creationId xmlns:a16="http://schemas.microsoft.com/office/drawing/2014/main" id="{8B13E06E-E21A-B46B-B450-548F03F2655A}"/>
              </a:ext>
            </a:extLst>
          </p:cNvPr>
          <p:cNvPicPr>
            <a:picLocks noChangeAspect="1"/>
          </p:cNvPicPr>
          <p:nvPr/>
        </p:nvPicPr>
        <p:blipFill>
          <a:blip r:embed="rId4"/>
          <a:srcRect t="8135" b="55246"/>
          <a:stretch/>
        </p:blipFill>
        <p:spPr>
          <a:xfrm>
            <a:off x="1609660" y="3060126"/>
            <a:ext cx="9093449" cy="2110855"/>
          </a:xfrm>
          <a:prstGeom prst="rect">
            <a:avLst/>
          </a:prstGeom>
        </p:spPr>
      </p:pic>
    </p:spTree>
    <p:extLst>
      <p:ext uri="{BB962C8B-B14F-4D97-AF65-F5344CB8AC3E}">
        <p14:creationId xmlns:p14="http://schemas.microsoft.com/office/powerpoint/2010/main" val="51633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AF82768E-F1DF-CD29-41DD-836E8ABA9998}"/>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98D17D11-7762-7859-6490-5C5768241995}"/>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Conventional Approach: Stage 2</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D82C7140-D81F-D379-5D96-7A56B4513297}"/>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4" name="Picture 3">
            <a:extLst>
              <a:ext uri="{FF2B5EF4-FFF2-40B4-BE49-F238E27FC236}">
                <a16:creationId xmlns:a16="http://schemas.microsoft.com/office/drawing/2014/main" id="{ACAFBB88-4706-590F-AB67-7234E74B2491}"/>
              </a:ext>
            </a:extLst>
          </p:cNvPr>
          <p:cNvPicPr>
            <a:picLocks noChangeAspect="1"/>
          </p:cNvPicPr>
          <p:nvPr/>
        </p:nvPicPr>
        <p:blipFill>
          <a:blip r:embed="rId3"/>
          <a:stretch>
            <a:fillRect/>
          </a:stretch>
        </p:blipFill>
        <p:spPr>
          <a:xfrm>
            <a:off x="1203904" y="2313361"/>
            <a:ext cx="7566990" cy="760003"/>
          </a:xfrm>
          <a:prstGeom prst="rect">
            <a:avLst/>
          </a:prstGeom>
        </p:spPr>
      </p:pic>
      <p:sp>
        <p:nvSpPr>
          <p:cNvPr id="8" name="TextBox 7">
            <a:extLst>
              <a:ext uri="{FF2B5EF4-FFF2-40B4-BE49-F238E27FC236}">
                <a16:creationId xmlns:a16="http://schemas.microsoft.com/office/drawing/2014/main" id="{339F220C-2288-1E8D-3F7F-C6AAE1ED0400}"/>
              </a:ext>
            </a:extLst>
          </p:cNvPr>
          <p:cNvSpPr txBox="1"/>
          <p:nvPr/>
        </p:nvSpPr>
        <p:spPr>
          <a:xfrm>
            <a:off x="523460" y="1422982"/>
            <a:ext cx="5314725" cy="461665"/>
          </a:xfrm>
          <a:prstGeom prst="rect">
            <a:avLst/>
          </a:prstGeom>
          <a:noFill/>
        </p:spPr>
        <p:txBody>
          <a:bodyPr wrap="none" rtlCol="0">
            <a:spAutoFit/>
          </a:bodyPr>
          <a:lstStyle/>
          <a:p>
            <a:r>
              <a:rPr lang="en-US" sz="2400" b="1" u="sng" dirty="0">
                <a:solidFill>
                  <a:srgbClr val="0000FF"/>
                </a:solidFill>
              </a:rPr>
              <a:t>Stage 2</a:t>
            </a:r>
            <a:r>
              <a:rPr lang="en-US" sz="2400" dirty="0">
                <a:solidFill>
                  <a:srgbClr val="0000FF"/>
                </a:solidFill>
              </a:rPr>
              <a:t>: Data fusion (or imputation) [3]</a:t>
            </a:r>
          </a:p>
        </p:txBody>
      </p:sp>
      <p:sp>
        <p:nvSpPr>
          <p:cNvPr id="9" name="TextBox 8">
            <a:extLst>
              <a:ext uri="{FF2B5EF4-FFF2-40B4-BE49-F238E27FC236}">
                <a16:creationId xmlns:a16="http://schemas.microsoft.com/office/drawing/2014/main" id="{864C7711-F8C1-70E7-4347-48D26352634F}"/>
              </a:ext>
            </a:extLst>
          </p:cNvPr>
          <p:cNvSpPr txBox="1"/>
          <p:nvPr/>
        </p:nvSpPr>
        <p:spPr>
          <a:xfrm>
            <a:off x="523460" y="6179996"/>
            <a:ext cx="11145079" cy="246221"/>
          </a:xfrm>
          <a:prstGeom prst="rect">
            <a:avLst/>
          </a:prstGeom>
          <a:noFill/>
        </p:spPr>
        <p:txBody>
          <a:bodyPr wrap="square">
            <a:spAutoFit/>
          </a:bodyPr>
          <a:lstStyle/>
          <a:p>
            <a:r>
              <a:rPr lang="en-US" sz="1000" dirty="0"/>
              <a:t>[3] Ye, J., Hu, Y., Gao, L., 2024. Data-driven framework for generating travelers with demographic-activity-travel information. Transportation Research Record 2678, 1–13.</a:t>
            </a:r>
          </a:p>
        </p:txBody>
      </p:sp>
      <p:pic>
        <p:nvPicPr>
          <p:cNvPr id="10" name="Picture 9" descr="A diagram of a flowchart&#10;&#10;AI-generated content may be incorrect.">
            <a:extLst>
              <a:ext uri="{FF2B5EF4-FFF2-40B4-BE49-F238E27FC236}">
                <a16:creationId xmlns:a16="http://schemas.microsoft.com/office/drawing/2014/main" id="{33607C77-09F3-F9F0-9859-51993B630677}"/>
              </a:ext>
            </a:extLst>
          </p:cNvPr>
          <p:cNvPicPr>
            <a:picLocks noChangeAspect="1"/>
          </p:cNvPicPr>
          <p:nvPr/>
        </p:nvPicPr>
        <p:blipFill>
          <a:blip r:embed="rId4"/>
          <a:srcRect t="56135" b="11760"/>
          <a:stretch/>
        </p:blipFill>
        <p:spPr>
          <a:xfrm>
            <a:off x="1009851" y="3417479"/>
            <a:ext cx="9093449" cy="1850612"/>
          </a:xfrm>
          <a:prstGeom prst="rect">
            <a:avLst/>
          </a:prstGeom>
        </p:spPr>
      </p:pic>
      <p:sp>
        <p:nvSpPr>
          <p:cNvPr id="11" name="TextBox 10">
            <a:extLst>
              <a:ext uri="{FF2B5EF4-FFF2-40B4-BE49-F238E27FC236}">
                <a16:creationId xmlns:a16="http://schemas.microsoft.com/office/drawing/2014/main" id="{8804D1F9-2E6A-907D-D012-AF7BB5495CA2}"/>
              </a:ext>
            </a:extLst>
          </p:cNvPr>
          <p:cNvSpPr txBox="1"/>
          <p:nvPr/>
        </p:nvSpPr>
        <p:spPr>
          <a:xfrm>
            <a:off x="6708926" y="228028"/>
            <a:ext cx="4519186" cy="2031325"/>
          </a:xfrm>
          <a:prstGeom prst="rect">
            <a:avLst/>
          </a:prstGeom>
          <a:noFill/>
          <a:ln>
            <a:solidFill>
              <a:srgbClr val="C00000"/>
            </a:solidFill>
          </a:ln>
        </p:spPr>
        <p:txBody>
          <a:bodyPr wrap="none" rtlCol="0">
            <a:spAutoFit/>
          </a:bodyPr>
          <a:lstStyle/>
          <a:p>
            <a:r>
              <a:rPr lang="en-US" sz="1800" dirty="0"/>
              <a:t>x: socio- demographics (e.g., age, gender)</a:t>
            </a:r>
          </a:p>
          <a:p>
            <a:r>
              <a:rPr lang="en-US" sz="1800" dirty="0"/>
              <a:t>y: trip-chain attributes (i.e., trip purpose, </a:t>
            </a:r>
          </a:p>
          <a:p>
            <a:r>
              <a:rPr lang="en-US" sz="1800" dirty="0"/>
              <a:t>      mode choice, trip-chain length)</a:t>
            </a:r>
          </a:p>
          <a:p>
            <a:r>
              <a:rPr lang="en-US" sz="1800" dirty="0"/>
              <a:t>z: activity  location</a:t>
            </a:r>
          </a:p>
          <a:p>
            <a:r>
              <a:rPr lang="en-US" sz="1800" dirty="0"/>
              <a:t>s: start time</a:t>
            </a:r>
          </a:p>
          <a:p>
            <a:r>
              <a:rPr lang="en-US" sz="1800" dirty="0"/>
              <a:t>e: end time</a:t>
            </a:r>
          </a:p>
          <a:p>
            <a:r>
              <a:rPr lang="en-US" sz="1800" dirty="0"/>
              <a:t>c: extracted features</a:t>
            </a:r>
          </a:p>
        </p:txBody>
      </p:sp>
    </p:spTree>
    <p:extLst>
      <p:ext uri="{BB962C8B-B14F-4D97-AF65-F5344CB8AC3E}">
        <p14:creationId xmlns:p14="http://schemas.microsoft.com/office/powerpoint/2010/main" val="2152682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EFB31B31-2404-470A-4252-85646AA053CB}"/>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4C77005C-FBDF-15CE-0FED-6E57821F75A4}"/>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Key Issues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71B45B35-9A9D-9E9D-BFA2-00B65A33BF7A}"/>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 name="TextBox 2">
            <a:extLst>
              <a:ext uri="{FF2B5EF4-FFF2-40B4-BE49-F238E27FC236}">
                <a16:creationId xmlns:a16="http://schemas.microsoft.com/office/drawing/2014/main" id="{31DDDBEE-B4D0-369D-81EE-FBC14C99716C}"/>
              </a:ext>
            </a:extLst>
          </p:cNvPr>
          <p:cNvSpPr txBox="1"/>
          <p:nvPr/>
        </p:nvSpPr>
        <p:spPr>
          <a:xfrm>
            <a:off x="553821" y="1425937"/>
            <a:ext cx="10705382" cy="3416320"/>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rgbClr val="C00000"/>
                </a:solidFill>
              </a:rPr>
              <a:t>Feasibility</a:t>
            </a:r>
            <a:r>
              <a:rPr lang="en-US" sz="1800" dirty="0"/>
              <a:t>: The </a:t>
            </a:r>
            <a:r>
              <a:rPr lang="en-US" sz="1800" b="1" u="sng" dirty="0"/>
              <a:t>tour generation</a:t>
            </a:r>
            <a:r>
              <a:rPr lang="en-US" sz="1800" b="1" dirty="0"/>
              <a:t> </a:t>
            </a:r>
            <a:r>
              <a:rPr lang="en-US" sz="1800" dirty="0"/>
              <a:t>in Stage 1 often produce a significant number of </a:t>
            </a:r>
            <a:r>
              <a:rPr lang="en-US" sz="1800" b="1" u="sng" dirty="0"/>
              <a:t>infeasible</a:t>
            </a:r>
            <a:r>
              <a:rPr lang="en-US" sz="1800" dirty="0"/>
              <a:t> attribute value combinations (i.e., activity locations and times).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b="1" dirty="0">
                <a:solidFill>
                  <a:srgbClr val="C00000"/>
                </a:solidFill>
              </a:rPr>
              <a:t>Distribution preservation</a:t>
            </a:r>
            <a:r>
              <a:rPr lang="en-US" sz="1800" dirty="0"/>
              <a:t>: The </a:t>
            </a:r>
            <a:r>
              <a:rPr lang="en-US" sz="1800" b="1" u="sng" dirty="0"/>
              <a:t>data fusion</a:t>
            </a:r>
            <a:r>
              <a:rPr lang="en-US" sz="1800" b="1" dirty="0"/>
              <a:t> </a:t>
            </a:r>
            <a:r>
              <a:rPr lang="en-US" sz="1800" dirty="0"/>
              <a:t>in Stage 2 </a:t>
            </a:r>
            <a:r>
              <a:rPr lang="en-US" sz="1800" b="1" u="sng" dirty="0"/>
              <a:t>cannot</a:t>
            </a:r>
            <a:r>
              <a:rPr lang="en-US" sz="1800" dirty="0"/>
              <a:t> maintain the distribution preservation in the fused output (i.e., joint distribution of all attributes from HTS data and spatiotemporal distribution of TD-OD travel demand from PCM data).</a:t>
            </a:r>
          </a:p>
          <a:p>
            <a:pPr marL="342900" indent="-342900">
              <a:buFont typeface="Arial" panose="020B0604020202020204" pitchFamily="34" charset="0"/>
              <a:buChar char="•"/>
            </a:pPr>
            <a:endParaRPr lang="en-US" sz="1800" b="1" dirty="0">
              <a:solidFill>
                <a:srgbClr val="C00000"/>
              </a:solidFill>
            </a:endParaRPr>
          </a:p>
          <a:p>
            <a:pPr marL="342900" indent="-342900">
              <a:buFont typeface="Arial" panose="020B0604020202020204" pitchFamily="34" charset="0"/>
              <a:buChar char="•"/>
            </a:pPr>
            <a:endParaRPr lang="en-US" sz="1800" b="1" dirty="0">
              <a:solidFill>
                <a:srgbClr val="C00000"/>
              </a:solidFill>
            </a:endParaRPr>
          </a:p>
          <a:p>
            <a:pPr marL="342900" indent="-342900">
              <a:buFont typeface="Arial" panose="020B0604020202020204" pitchFamily="34" charset="0"/>
              <a:buChar char="•"/>
            </a:pPr>
            <a:r>
              <a:rPr lang="en-US" sz="1800" b="1" dirty="0">
                <a:solidFill>
                  <a:srgbClr val="C00000"/>
                </a:solidFill>
              </a:rPr>
              <a:t>Spatiotemporal granularity</a:t>
            </a:r>
            <a:r>
              <a:rPr lang="en-US" sz="1800" dirty="0"/>
              <a:t>: The </a:t>
            </a:r>
            <a:r>
              <a:rPr lang="en-US" sz="1800" b="1" u="sng" dirty="0"/>
              <a:t>data fusion</a:t>
            </a:r>
            <a:r>
              <a:rPr lang="en-US" sz="1800" b="1" dirty="0"/>
              <a:t> </a:t>
            </a:r>
            <a:r>
              <a:rPr lang="en-US" sz="1800" dirty="0"/>
              <a:t>in Stage 2 relies on assumptions about the </a:t>
            </a:r>
            <a:r>
              <a:rPr lang="en-US" sz="1800" b="1" u="sng" dirty="0"/>
              <a:t>granularity</a:t>
            </a:r>
            <a:r>
              <a:rPr lang="en-US" sz="1800" dirty="0"/>
              <a:t> of the feature space to bridge the PCM data with the HTS data (i.e., the finer-gained causes more zero-cells in HTS data while the coarser-gained causes more infeasibility).</a:t>
            </a:r>
          </a:p>
        </p:txBody>
      </p:sp>
    </p:spTree>
    <p:extLst>
      <p:ext uri="{BB962C8B-B14F-4D97-AF65-F5344CB8AC3E}">
        <p14:creationId xmlns:p14="http://schemas.microsoft.com/office/powerpoint/2010/main" val="1615045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5E53B762-E1C6-506F-4B36-AD98EBA3EC54}"/>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3B07367D-C15A-F6E0-E30D-0D9A5E417D2A}"/>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Proposed Approach</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D16D54B4-837F-122E-8A8C-70E3E6FBF070}"/>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pic>
        <p:nvPicPr>
          <p:cNvPr id="2" name="Picture 1" descr="A diagram of a diagram of a complex activity&#10;&#10;AI-generated content may be incorrect.">
            <a:extLst>
              <a:ext uri="{FF2B5EF4-FFF2-40B4-BE49-F238E27FC236}">
                <a16:creationId xmlns:a16="http://schemas.microsoft.com/office/drawing/2014/main" id="{520B4687-8085-E403-2780-C0D990A82F03}"/>
              </a:ext>
            </a:extLst>
          </p:cNvPr>
          <p:cNvPicPr>
            <a:picLocks noChangeAspect="1"/>
          </p:cNvPicPr>
          <p:nvPr/>
        </p:nvPicPr>
        <p:blipFill>
          <a:blip r:embed="rId3"/>
          <a:stretch>
            <a:fillRect/>
          </a:stretch>
        </p:blipFill>
        <p:spPr>
          <a:xfrm>
            <a:off x="4553724" y="245788"/>
            <a:ext cx="7215739" cy="6163638"/>
          </a:xfrm>
          <a:prstGeom prst="rect">
            <a:avLst/>
          </a:prstGeom>
        </p:spPr>
      </p:pic>
      <p:sp>
        <p:nvSpPr>
          <p:cNvPr id="4" name="TextBox 3">
            <a:extLst>
              <a:ext uri="{FF2B5EF4-FFF2-40B4-BE49-F238E27FC236}">
                <a16:creationId xmlns:a16="http://schemas.microsoft.com/office/drawing/2014/main" id="{54A1B124-2265-F42B-0FB1-20CC0441C504}"/>
              </a:ext>
            </a:extLst>
          </p:cNvPr>
          <p:cNvSpPr txBox="1"/>
          <p:nvPr/>
        </p:nvSpPr>
        <p:spPr>
          <a:xfrm>
            <a:off x="422538" y="2673386"/>
            <a:ext cx="4382376" cy="1754326"/>
          </a:xfrm>
          <a:prstGeom prst="rect">
            <a:avLst/>
          </a:prstGeom>
          <a:noFill/>
        </p:spPr>
        <p:txBody>
          <a:bodyPr wrap="square" rtlCol="0">
            <a:spAutoFit/>
          </a:bodyPr>
          <a:lstStyle/>
          <a:p>
            <a:r>
              <a:rPr lang="en-US" sz="1800" b="1" u="sng" dirty="0">
                <a:solidFill>
                  <a:srgbClr val="0000FF"/>
                </a:solidFill>
              </a:rPr>
              <a:t>Conventional</a:t>
            </a:r>
            <a:r>
              <a:rPr lang="en-US" sz="1800" dirty="0"/>
              <a:t>: </a:t>
            </a:r>
          </a:p>
          <a:p>
            <a:r>
              <a:rPr lang="en-US" sz="1800" dirty="0"/>
              <a:t>First </a:t>
            </a:r>
            <a:r>
              <a:rPr lang="en-US" sz="1800" dirty="0">
                <a:solidFill>
                  <a:srgbClr val="C00000"/>
                </a:solidFill>
              </a:rPr>
              <a:t>tour generation, </a:t>
            </a:r>
            <a:r>
              <a:rPr lang="en-US" sz="1800" dirty="0"/>
              <a:t>then </a:t>
            </a:r>
            <a:r>
              <a:rPr lang="en-US" sz="1800" dirty="0">
                <a:solidFill>
                  <a:srgbClr val="C00000"/>
                </a:solidFill>
              </a:rPr>
              <a:t>data fusion</a:t>
            </a:r>
          </a:p>
          <a:p>
            <a:endParaRPr lang="en-US" sz="1800" dirty="0">
              <a:solidFill>
                <a:srgbClr val="C00000"/>
              </a:solidFill>
            </a:endParaRPr>
          </a:p>
          <a:p>
            <a:r>
              <a:rPr lang="en-US" sz="1800" b="1" u="sng" dirty="0">
                <a:solidFill>
                  <a:srgbClr val="0000FF"/>
                </a:solidFill>
              </a:rPr>
              <a:t>Proposed</a:t>
            </a:r>
            <a:r>
              <a:rPr lang="en-US" sz="1800" dirty="0"/>
              <a:t>: </a:t>
            </a:r>
          </a:p>
          <a:p>
            <a:r>
              <a:rPr lang="en-US" sz="1800" dirty="0"/>
              <a:t>First </a:t>
            </a:r>
            <a:r>
              <a:rPr lang="en-US" sz="1800" dirty="0">
                <a:solidFill>
                  <a:srgbClr val="C00000"/>
                </a:solidFill>
              </a:rPr>
              <a:t>data fusion</a:t>
            </a:r>
            <a:r>
              <a:rPr lang="en-US" sz="1800" dirty="0"/>
              <a:t>, then </a:t>
            </a:r>
            <a:r>
              <a:rPr lang="en-US" sz="1800" dirty="0">
                <a:solidFill>
                  <a:srgbClr val="C00000"/>
                </a:solidFill>
              </a:rPr>
              <a:t>activity schedule generation</a:t>
            </a:r>
          </a:p>
        </p:txBody>
      </p:sp>
    </p:spTree>
    <p:extLst>
      <p:ext uri="{BB962C8B-B14F-4D97-AF65-F5344CB8AC3E}">
        <p14:creationId xmlns:p14="http://schemas.microsoft.com/office/powerpoint/2010/main" val="147250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5C076926-12CA-157A-50AD-3DEEB90AE18F}"/>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2BC91475-6123-A2F1-5318-1FAE22F336EA}"/>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Proposed Approach: Stage 1 (Data Fusion)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55371123-6D1A-DE99-1A0B-E890E9147A17}"/>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pic>
        <p:nvPicPr>
          <p:cNvPr id="3" name="Picture 2" descr="A diagram of a computer program&#10;&#10;AI-generated content may be incorrect.">
            <a:extLst>
              <a:ext uri="{FF2B5EF4-FFF2-40B4-BE49-F238E27FC236}">
                <a16:creationId xmlns:a16="http://schemas.microsoft.com/office/drawing/2014/main" id="{AD43064E-9436-F2C0-3F48-09C172520EC4}"/>
              </a:ext>
            </a:extLst>
          </p:cNvPr>
          <p:cNvPicPr>
            <a:picLocks noChangeAspect="1"/>
          </p:cNvPicPr>
          <p:nvPr/>
        </p:nvPicPr>
        <p:blipFill>
          <a:blip r:embed="rId3"/>
          <a:stretch>
            <a:fillRect/>
          </a:stretch>
        </p:blipFill>
        <p:spPr>
          <a:xfrm>
            <a:off x="5166080" y="1063844"/>
            <a:ext cx="6626108" cy="3936688"/>
          </a:xfrm>
          <a:prstGeom prst="rect">
            <a:avLst/>
          </a:prstGeom>
        </p:spPr>
      </p:pic>
      <p:pic>
        <p:nvPicPr>
          <p:cNvPr id="5" name="Picture 4" descr="A black text on a white background&#10;&#10;AI-generated content may be incorrect.">
            <a:extLst>
              <a:ext uri="{FF2B5EF4-FFF2-40B4-BE49-F238E27FC236}">
                <a16:creationId xmlns:a16="http://schemas.microsoft.com/office/drawing/2014/main" id="{1DB5865B-4224-0D9A-50E5-C9223F0C7BD5}"/>
              </a:ext>
            </a:extLst>
          </p:cNvPr>
          <p:cNvPicPr>
            <a:picLocks noChangeAspect="1"/>
          </p:cNvPicPr>
          <p:nvPr/>
        </p:nvPicPr>
        <p:blipFill>
          <a:blip r:embed="rId4"/>
          <a:stretch>
            <a:fillRect/>
          </a:stretch>
        </p:blipFill>
        <p:spPr>
          <a:xfrm>
            <a:off x="330801" y="863252"/>
            <a:ext cx="5076767" cy="695965"/>
          </a:xfrm>
          <a:prstGeom prst="rect">
            <a:avLst/>
          </a:prstGeom>
        </p:spPr>
      </p:pic>
      <p:pic>
        <p:nvPicPr>
          <p:cNvPr id="6" name="Picture 5" descr="A white background with black text&#10;&#10;AI-generated content may be incorrect.">
            <a:extLst>
              <a:ext uri="{FF2B5EF4-FFF2-40B4-BE49-F238E27FC236}">
                <a16:creationId xmlns:a16="http://schemas.microsoft.com/office/drawing/2014/main" id="{FBF54F6F-F822-B8CC-8F1C-1A6CF63659C0}"/>
              </a:ext>
            </a:extLst>
          </p:cNvPr>
          <p:cNvPicPr>
            <a:picLocks noChangeAspect="1"/>
          </p:cNvPicPr>
          <p:nvPr/>
        </p:nvPicPr>
        <p:blipFill>
          <a:blip r:embed="rId5"/>
          <a:srcRect l="3045" r="1683"/>
          <a:stretch/>
        </p:blipFill>
        <p:spPr>
          <a:xfrm>
            <a:off x="319714" y="1805957"/>
            <a:ext cx="5087854" cy="2216564"/>
          </a:xfrm>
          <a:prstGeom prst="rect">
            <a:avLst/>
          </a:prstGeom>
        </p:spPr>
      </p:pic>
      <p:sp>
        <p:nvSpPr>
          <p:cNvPr id="7" name="TextBox 6">
            <a:extLst>
              <a:ext uri="{FF2B5EF4-FFF2-40B4-BE49-F238E27FC236}">
                <a16:creationId xmlns:a16="http://schemas.microsoft.com/office/drawing/2014/main" id="{25F53FBB-4B33-806F-B760-82CD20E1D524}"/>
              </a:ext>
            </a:extLst>
          </p:cNvPr>
          <p:cNvSpPr txBox="1"/>
          <p:nvPr/>
        </p:nvSpPr>
        <p:spPr>
          <a:xfrm>
            <a:off x="10274507" y="3645712"/>
            <a:ext cx="1175322" cy="276999"/>
          </a:xfrm>
          <a:prstGeom prst="rect">
            <a:avLst/>
          </a:prstGeom>
          <a:noFill/>
        </p:spPr>
        <p:txBody>
          <a:bodyPr wrap="none" rtlCol="0">
            <a:spAutoFit/>
          </a:bodyPr>
          <a:lstStyle/>
          <a:p>
            <a:r>
              <a:rPr lang="en-US" sz="1200" b="1" dirty="0">
                <a:solidFill>
                  <a:srgbClr val="C00000"/>
                </a:solidFill>
              </a:rPr>
              <a:t>TD-OD matrix</a:t>
            </a:r>
          </a:p>
        </p:txBody>
      </p:sp>
      <p:sp>
        <p:nvSpPr>
          <p:cNvPr id="8" name="TextBox 7">
            <a:extLst>
              <a:ext uri="{FF2B5EF4-FFF2-40B4-BE49-F238E27FC236}">
                <a16:creationId xmlns:a16="http://schemas.microsoft.com/office/drawing/2014/main" id="{19FED89C-E2D5-B7C1-2016-8CE86C951831}"/>
              </a:ext>
            </a:extLst>
          </p:cNvPr>
          <p:cNvSpPr txBox="1"/>
          <p:nvPr/>
        </p:nvSpPr>
        <p:spPr>
          <a:xfrm>
            <a:off x="319714" y="6088992"/>
            <a:ext cx="11386330" cy="400110"/>
          </a:xfrm>
          <a:prstGeom prst="rect">
            <a:avLst/>
          </a:prstGeom>
          <a:noFill/>
        </p:spPr>
        <p:txBody>
          <a:bodyPr wrap="square">
            <a:spAutoFit/>
          </a:bodyPr>
          <a:lstStyle/>
          <a:p>
            <a:r>
              <a:rPr lang="en-US" sz="1000" dirty="0"/>
              <a:t>[4] Vo, K.D., Kim, E.J., Bansal, P., 2025. A novel data fusion method to leverage passively-collected mobility data in generating spatially-heterogeneous synthetic population. Transportation Research Part B 191.</a:t>
            </a:r>
          </a:p>
        </p:txBody>
      </p:sp>
      <p:pic>
        <p:nvPicPr>
          <p:cNvPr id="9" name="Picture 8" descr="A diagram of a travel distance&#10;&#10;AI-generated content may be incorrect.">
            <a:extLst>
              <a:ext uri="{FF2B5EF4-FFF2-40B4-BE49-F238E27FC236}">
                <a16:creationId xmlns:a16="http://schemas.microsoft.com/office/drawing/2014/main" id="{F252BFEB-1AA8-8294-541B-ABA416FF74E7}"/>
              </a:ext>
            </a:extLst>
          </p:cNvPr>
          <p:cNvPicPr>
            <a:picLocks noChangeAspect="1"/>
          </p:cNvPicPr>
          <p:nvPr/>
        </p:nvPicPr>
        <p:blipFill>
          <a:blip r:embed="rId6"/>
          <a:stretch>
            <a:fillRect/>
          </a:stretch>
        </p:blipFill>
        <p:spPr>
          <a:xfrm>
            <a:off x="399812" y="4463363"/>
            <a:ext cx="3533976" cy="1625629"/>
          </a:xfrm>
          <a:prstGeom prst="rect">
            <a:avLst/>
          </a:prstGeom>
        </p:spPr>
      </p:pic>
      <p:sp>
        <p:nvSpPr>
          <p:cNvPr id="10" name="TextBox 9">
            <a:extLst>
              <a:ext uri="{FF2B5EF4-FFF2-40B4-BE49-F238E27FC236}">
                <a16:creationId xmlns:a16="http://schemas.microsoft.com/office/drawing/2014/main" id="{A8C2BE43-F5AE-31E7-1832-86D2EEF5A1F5}"/>
              </a:ext>
            </a:extLst>
          </p:cNvPr>
          <p:cNvSpPr txBox="1"/>
          <p:nvPr/>
        </p:nvSpPr>
        <p:spPr>
          <a:xfrm>
            <a:off x="330801" y="4124809"/>
            <a:ext cx="3378557" cy="338554"/>
          </a:xfrm>
          <a:prstGeom prst="rect">
            <a:avLst/>
          </a:prstGeom>
          <a:noFill/>
        </p:spPr>
        <p:txBody>
          <a:bodyPr wrap="square">
            <a:spAutoFit/>
          </a:bodyPr>
          <a:lstStyle/>
          <a:p>
            <a:r>
              <a:rPr lang="en-US" sz="1600" b="1" dirty="0">
                <a:solidFill>
                  <a:srgbClr val="0000FF"/>
                </a:solidFill>
              </a:rPr>
              <a:t>Feature extraction for clustering</a:t>
            </a:r>
            <a:endParaRPr lang="en-US" sz="1600" b="1" dirty="0"/>
          </a:p>
        </p:txBody>
      </p:sp>
    </p:spTree>
    <p:extLst>
      <p:ext uri="{BB962C8B-B14F-4D97-AF65-F5344CB8AC3E}">
        <p14:creationId xmlns:p14="http://schemas.microsoft.com/office/powerpoint/2010/main" val="1674886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1F351A71-66B5-D5FE-DFF3-2225BBA508B8}"/>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05E2563D-38EA-12A9-4000-DF1C5E2D7C0D}"/>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Proposed Approach: Stage 2 (Activity Schedule Generation)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4FFDCFBE-8FA7-8CAF-AF8A-36677EDE188D}"/>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4" name="Picture 3" descr="A diagram of a trip-chain&#10;&#10;AI-generated content may be incorrect.">
            <a:extLst>
              <a:ext uri="{FF2B5EF4-FFF2-40B4-BE49-F238E27FC236}">
                <a16:creationId xmlns:a16="http://schemas.microsoft.com/office/drawing/2014/main" id="{8D280557-44FB-390E-659F-385A350C902E}"/>
              </a:ext>
            </a:extLst>
          </p:cNvPr>
          <p:cNvPicPr>
            <a:picLocks noChangeAspect="1"/>
          </p:cNvPicPr>
          <p:nvPr/>
        </p:nvPicPr>
        <p:blipFill>
          <a:blip r:embed="rId3"/>
          <a:stretch>
            <a:fillRect/>
          </a:stretch>
        </p:blipFill>
        <p:spPr>
          <a:xfrm>
            <a:off x="1672197" y="2886359"/>
            <a:ext cx="8365012" cy="3231472"/>
          </a:xfrm>
          <a:prstGeom prst="rect">
            <a:avLst/>
          </a:prstGeom>
        </p:spPr>
      </p:pic>
      <p:pic>
        <p:nvPicPr>
          <p:cNvPr id="2" name="Picture 1">
            <a:extLst>
              <a:ext uri="{FF2B5EF4-FFF2-40B4-BE49-F238E27FC236}">
                <a16:creationId xmlns:a16="http://schemas.microsoft.com/office/drawing/2014/main" id="{96575122-1775-8646-52FA-F45AB6E41C8E}"/>
              </a:ext>
            </a:extLst>
          </p:cNvPr>
          <p:cNvPicPr>
            <a:picLocks noChangeAspect="1"/>
          </p:cNvPicPr>
          <p:nvPr/>
        </p:nvPicPr>
        <p:blipFill>
          <a:blip r:embed="rId4"/>
          <a:stretch>
            <a:fillRect/>
          </a:stretch>
        </p:blipFill>
        <p:spPr>
          <a:xfrm>
            <a:off x="982661" y="1151322"/>
            <a:ext cx="10379765" cy="912627"/>
          </a:xfrm>
          <a:prstGeom prst="rect">
            <a:avLst/>
          </a:prstGeom>
        </p:spPr>
      </p:pic>
      <p:sp>
        <p:nvSpPr>
          <p:cNvPr id="11" name="TextBox 10">
            <a:extLst>
              <a:ext uri="{FF2B5EF4-FFF2-40B4-BE49-F238E27FC236}">
                <a16:creationId xmlns:a16="http://schemas.microsoft.com/office/drawing/2014/main" id="{662E2315-E9BE-2C40-4B22-391D4FF6F4FD}"/>
              </a:ext>
            </a:extLst>
          </p:cNvPr>
          <p:cNvSpPr txBox="1"/>
          <p:nvPr/>
        </p:nvSpPr>
        <p:spPr>
          <a:xfrm>
            <a:off x="2798209" y="2193528"/>
            <a:ext cx="7745895" cy="369332"/>
          </a:xfrm>
          <a:prstGeom prst="rect">
            <a:avLst/>
          </a:prstGeom>
          <a:noFill/>
        </p:spPr>
        <p:txBody>
          <a:bodyPr wrap="square">
            <a:spAutoFit/>
          </a:bodyPr>
          <a:lstStyle/>
          <a:p>
            <a:r>
              <a:rPr lang="en-US" b="1" dirty="0">
                <a:solidFill>
                  <a:srgbClr val="C00000"/>
                </a:solidFill>
              </a:rPr>
              <a:t>Additional information on </a:t>
            </a:r>
            <a:r>
              <a:rPr lang="en-US" b="1" dirty="0" err="1">
                <a:solidFill>
                  <a:srgbClr val="C00000"/>
                </a:solidFill>
              </a:rPr>
              <a:t>sociodemographics</a:t>
            </a:r>
            <a:r>
              <a:rPr lang="en-US" b="1" dirty="0">
                <a:solidFill>
                  <a:srgbClr val="C00000"/>
                </a:solidFill>
              </a:rPr>
              <a:t> and trip-chain attributes</a:t>
            </a:r>
          </a:p>
        </p:txBody>
      </p:sp>
      <p:cxnSp>
        <p:nvCxnSpPr>
          <p:cNvPr id="12" name="Straight Arrow Connector 11">
            <a:extLst>
              <a:ext uri="{FF2B5EF4-FFF2-40B4-BE49-F238E27FC236}">
                <a16:creationId xmlns:a16="http://schemas.microsoft.com/office/drawing/2014/main" id="{982906A7-D924-DE83-1103-FF405CD7970E}"/>
              </a:ext>
            </a:extLst>
          </p:cNvPr>
          <p:cNvCxnSpPr>
            <a:cxnSpLocks/>
            <a:stCxn id="11" idx="2"/>
          </p:cNvCxnSpPr>
          <p:nvPr/>
        </p:nvCxnSpPr>
        <p:spPr>
          <a:xfrm flipH="1">
            <a:off x="3010243" y="2562860"/>
            <a:ext cx="3660914" cy="4884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1DD26C5-B9DD-4D07-484C-0BCFCFA40F4A}"/>
              </a:ext>
            </a:extLst>
          </p:cNvPr>
          <p:cNvCxnSpPr>
            <a:cxnSpLocks/>
            <a:stCxn id="11" idx="2"/>
          </p:cNvCxnSpPr>
          <p:nvPr/>
        </p:nvCxnSpPr>
        <p:spPr>
          <a:xfrm flipH="1">
            <a:off x="5031200" y="2562860"/>
            <a:ext cx="1639957" cy="4884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7535845-BC09-C088-C4E7-11CA8051A892}"/>
              </a:ext>
            </a:extLst>
          </p:cNvPr>
          <p:cNvCxnSpPr>
            <a:cxnSpLocks/>
            <a:stCxn id="11" idx="2"/>
          </p:cNvCxnSpPr>
          <p:nvPr/>
        </p:nvCxnSpPr>
        <p:spPr>
          <a:xfrm flipH="1">
            <a:off x="6608209" y="2562860"/>
            <a:ext cx="62948" cy="4884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9E15758-8FF1-F8FC-5C76-868F779FB2F3}"/>
              </a:ext>
            </a:extLst>
          </p:cNvPr>
          <p:cNvCxnSpPr>
            <a:cxnSpLocks/>
            <a:stCxn id="11" idx="2"/>
          </p:cNvCxnSpPr>
          <p:nvPr/>
        </p:nvCxnSpPr>
        <p:spPr>
          <a:xfrm>
            <a:off x="6671157" y="2562860"/>
            <a:ext cx="2090530" cy="48847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13924EB-73C3-C330-3980-258B9350C649}"/>
              </a:ext>
            </a:extLst>
          </p:cNvPr>
          <p:cNvSpPr/>
          <p:nvPr/>
        </p:nvSpPr>
        <p:spPr>
          <a:xfrm>
            <a:off x="1245141" y="1470484"/>
            <a:ext cx="457200" cy="316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34CC432-A65C-E0DF-C0E1-454A7CEFA006}"/>
              </a:ext>
            </a:extLst>
          </p:cNvPr>
          <p:cNvSpPr/>
          <p:nvPr/>
        </p:nvSpPr>
        <p:spPr>
          <a:xfrm>
            <a:off x="3178952" y="1495143"/>
            <a:ext cx="457200" cy="316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96139EBF-258F-4C0D-2BA1-3DEB36F1517D}"/>
              </a:ext>
            </a:extLst>
          </p:cNvPr>
          <p:cNvSpPr/>
          <p:nvPr/>
        </p:nvSpPr>
        <p:spPr>
          <a:xfrm>
            <a:off x="5108278" y="1482941"/>
            <a:ext cx="457200" cy="316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3818FBF-9216-03FD-F8F1-3E3155B6262C}"/>
              </a:ext>
            </a:extLst>
          </p:cNvPr>
          <p:cNvSpPr/>
          <p:nvPr/>
        </p:nvSpPr>
        <p:spPr>
          <a:xfrm>
            <a:off x="7676342" y="1464205"/>
            <a:ext cx="457200" cy="316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4DBE18C8-DC00-B9CB-800A-8FCBB4A79270}"/>
              </a:ext>
            </a:extLst>
          </p:cNvPr>
          <p:cNvSpPr/>
          <p:nvPr/>
        </p:nvSpPr>
        <p:spPr>
          <a:xfrm>
            <a:off x="9976577" y="1482941"/>
            <a:ext cx="457200" cy="316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6087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7AC5D7F2-1BCE-4BD9-5251-0E47B7113BAA}"/>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7D294C2C-0E36-B598-0CC2-3EA682A7F359}"/>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Proposed Approach: Properties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B018A493-FBB4-57B7-72DE-AE1E8FAEBE80}"/>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27F456-5530-8505-E887-FAFF1051A158}"/>
                  </a:ext>
                </a:extLst>
              </p:cNvPr>
              <p:cNvSpPr txBox="1"/>
              <p:nvPr/>
            </p:nvSpPr>
            <p:spPr>
              <a:xfrm>
                <a:off x="553821" y="1193800"/>
                <a:ext cx="11061026" cy="2779351"/>
              </a:xfrm>
              <a:prstGeom prst="rect">
                <a:avLst/>
              </a:prstGeom>
              <a:noFill/>
            </p:spPr>
            <p:txBody>
              <a:bodyPr wrap="square">
                <a:spAutoFit/>
              </a:bodyPr>
              <a:lstStyle/>
              <a:p>
                <a:pPr>
                  <a:spcAft>
                    <a:spcPts val="1698"/>
                  </a:spcAft>
                </a:pPr>
                <a:r>
                  <a:rPr lang="en-US" sz="2000" b="1" i="1" dirty="0">
                    <a:solidFill>
                      <a:srgbClr val="C00000"/>
                    </a:solidFill>
                    <a:latin typeface="Arial" panose="020B0604020202020204" pitchFamily="34" charset="0"/>
                    <a:cs typeface="Arial" panose="020B0604020202020204" pitchFamily="34" charset="0"/>
                  </a:rPr>
                  <a:t>Proposition 1.</a:t>
                </a:r>
                <a:r>
                  <a:rPr lang="en-US" sz="2000" i="1" dirty="0">
                    <a:latin typeface="Arial" panose="020B0604020202020204" pitchFamily="34" charset="0"/>
                    <a:cs typeface="Arial" panose="020B0604020202020204" pitchFamily="34" charset="0"/>
                  </a:rPr>
                  <a:t> (</a:t>
                </a:r>
                <a:r>
                  <a:rPr lang="en-US" sz="2000" b="1" i="1" dirty="0">
                    <a:latin typeface="Arial" panose="020B0604020202020204" pitchFamily="34" charset="0"/>
                    <a:cs typeface="Arial" panose="020B0604020202020204" pitchFamily="34" charset="0"/>
                  </a:rPr>
                  <a:t>Data fusion consistency </a:t>
                </a:r>
                <a:r>
                  <a:rPr lang="en-US" sz="2000" b="1" i="1" dirty="0"/>
                  <a:t>in Stage 1</a:t>
                </a:r>
                <a:r>
                  <a:rPr lang="en-US" sz="2000" i="1" dirty="0">
                    <a:latin typeface="Arial" panose="020B0604020202020204" pitchFamily="34" charset="0"/>
                    <a:cs typeface="Arial" panose="020B0604020202020204" pitchFamily="34" charset="0"/>
                  </a:rPr>
                  <a:t>) When</a:t>
                </a:r>
                <a:r>
                  <a:rPr lang="en-US" sz="2000" i="1" dirty="0"/>
                  <a:t> </a:t>
                </a:r>
                <a14:m>
                  <m:oMath xmlns:m="http://schemas.openxmlformats.org/officeDocument/2006/math">
                    <m:r>
                      <a:rPr lang="en-US" sz="2000" b="0" i="1" smtClean="0">
                        <a:latin typeface="Cambria Math" panose="02040503050406030204" pitchFamily="18" charset="0"/>
                      </a:rPr>
                      <m:t>𝑝</m:t>
                    </m:r>
                    <m:r>
                      <a:rPr lang="en-US" sz="200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h𝑡𝑠</m:t>
                        </m:r>
                      </m:sub>
                    </m:sSub>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i="1" smtClean="0">
                        <a:latin typeface="Cambria Math" panose="02040503050406030204" pitchFamily="18" charset="0"/>
                      </a:rPr>
                      <m:t>(</m:t>
                    </m:r>
                    <m:r>
                      <a:rPr lang="en-US" sz="2000" b="0" i="1" smtClean="0">
                        <a:latin typeface="Cambria Math" panose="02040503050406030204" pitchFamily="18" charset="0"/>
                      </a:rPr>
                      <m:t>𝑐</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𝑝𝑐𝑚</m:t>
                        </m:r>
                      </m:sub>
                    </m:sSub>
                  </m:oMath>
                </a14:m>
                <a:r>
                  <a:rPr lang="en-US" sz="2000" i="1" dirty="0">
                    <a:latin typeface="Arial" panose="020B0604020202020204" pitchFamily="34" charset="0"/>
                    <a:cs typeface="Arial" panose="020B0604020202020204" pitchFamily="34" charset="0"/>
                  </a:rPr>
                  <a:t>, the </a:t>
                </a:r>
                <a:r>
                  <a:rPr lang="en-US" sz="2000" b="1" i="1" dirty="0">
                    <a:latin typeface="Arial" panose="020B0604020202020204" pitchFamily="34" charset="0"/>
                    <a:cs typeface="Arial" panose="020B0604020202020204" pitchFamily="34" charset="0"/>
                  </a:rPr>
                  <a:t>data fusion</a:t>
                </a:r>
                <a:r>
                  <a:rPr lang="en-US" sz="2000" i="1" dirty="0">
                    <a:latin typeface="Arial" panose="020B0604020202020204" pitchFamily="34" charset="0"/>
                    <a:cs typeface="Arial" panose="020B0604020202020204" pitchFamily="34" charset="0"/>
                  </a:rPr>
                  <a:t> </a:t>
                </a:r>
                <a:r>
                  <a:rPr lang="en-US" sz="2000" i="1" dirty="0"/>
                  <a:t>process</a:t>
                </a:r>
                <a:r>
                  <a:rPr lang="en-US" sz="2000" i="1" dirty="0">
                    <a:latin typeface="Arial" panose="020B0604020202020204" pitchFamily="34" charset="0"/>
                    <a:cs typeface="Arial" panose="020B0604020202020204" pitchFamily="34" charset="0"/>
                  </a:rPr>
                  <a:t> </a:t>
                </a:r>
                <a:r>
                  <a:rPr lang="en-US" sz="2000" i="1" dirty="0"/>
                  <a:t>in </a:t>
                </a:r>
                <a:r>
                  <a:rPr lang="en-US" sz="2000" b="1" i="1" dirty="0"/>
                  <a:t>Stage 1</a:t>
                </a:r>
                <a:r>
                  <a:rPr lang="en-US" sz="2000" i="1" dirty="0">
                    <a:latin typeface="Arial" panose="020B0604020202020204" pitchFamily="34" charset="0"/>
                    <a:cs typeface="Arial" panose="020B0604020202020204" pitchFamily="34" charset="0"/>
                  </a:rPr>
                  <a:t> preserves both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𝑓𝑢𝑠</m:t>
                        </m:r>
                      </m:sub>
                    </m:sSub>
                    <m:r>
                      <a:rPr lang="en-US" sz="2000" i="1" smtClean="0">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b="0" i="1" smtClean="0">
                            <a:latin typeface="Cambria Math" panose="02040503050406030204" pitchFamily="18" charset="0"/>
                          </a:rPr>
                          <m:t>h𝑡𝑠</m:t>
                        </m:r>
                      </m:sub>
                    </m:sSub>
                  </m:oMath>
                </a14:m>
                <a:r>
                  <a:rPr lang="en-US" sz="2000" i="1" dirty="0">
                    <a:latin typeface="Arial" panose="020B0604020202020204" pitchFamily="34" charset="0"/>
                    <a:cs typeface="Arial" panose="020B0604020202020204" pitchFamily="34" charset="0"/>
                  </a:rPr>
                  <a:t> and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a:latin typeface="Cambria Math" panose="02040503050406030204" pitchFamily="18" charset="0"/>
                          </a:rPr>
                          <m:t>)</m:t>
                        </m:r>
                      </m:e>
                      <m:sub>
                        <m:r>
                          <a:rPr lang="en-US" sz="2000" i="1">
                            <a:latin typeface="Cambria Math" panose="02040503050406030204" pitchFamily="18" charset="0"/>
                          </a:rPr>
                          <m:t>𝑓𝑢𝑠</m:t>
                        </m:r>
                      </m:sub>
                    </m:sSub>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a:latin typeface="Cambria Math" panose="02040503050406030204" pitchFamily="18" charset="0"/>
                          </a:rPr>
                          <m:t>)</m:t>
                        </m:r>
                      </m:e>
                      <m:sub>
                        <m:r>
                          <a:rPr lang="en-US" sz="2000" i="1">
                            <a:latin typeface="Cambria Math" panose="02040503050406030204" pitchFamily="18" charset="0"/>
                          </a:rPr>
                          <m:t>𝑝𝑐𝑚</m:t>
                        </m:r>
                      </m:sub>
                    </m:sSub>
                  </m:oMath>
                </a14:m>
                <a:r>
                  <a:rPr lang="en-US" sz="2000" i="1" dirty="0">
                    <a:latin typeface="Arial" panose="020B0604020202020204" pitchFamily="34" charset="0"/>
                    <a:cs typeface="Arial" panose="020B0604020202020204" pitchFamily="34" charset="0"/>
                  </a:rPr>
                  <a:t>. </a:t>
                </a:r>
                <a:r>
                  <a:rPr lang="en-US" sz="2000" i="1" dirty="0">
                    <a:latin typeface="Aptos (Body)"/>
                    <a:cs typeface="Arial" panose="020B0604020202020204" pitchFamily="34" charset="0"/>
                  </a:rPr>
                  <a:t>(</a:t>
                </a:r>
                <a:r>
                  <a:rPr lang="en-US" sz="2000" b="1" i="1" dirty="0">
                    <a:solidFill>
                      <a:srgbClr val="0000FF"/>
                    </a:solidFill>
                    <a:latin typeface="Calibri"/>
                    <a:ea typeface="Calibri"/>
                    <a:cs typeface="Calibri"/>
                    <a:sym typeface="Calibri"/>
                  </a:rPr>
                  <a:t>Use for clustering)</a:t>
                </a:r>
              </a:p>
              <a:p>
                <a:pPr>
                  <a:spcAft>
                    <a:spcPts val="1698"/>
                  </a:spcAft>
                </a:pPr>
                <a:endParaRPr lang="en-US" sz="2000" i="1" dirty="0">
                  <a:latin typeface="Arial" panose="020B0604020202020204" pitchFamily="34" charset="0"/>
                  <a:cs typeface="Arial" panose="020B0604020202020204" pitchFamily="34" charset="0"/>
                </a:endParaRPr>
              </a:p>
              <a:p>
                <a:pPr>
                  <a:spcAft>
                    <a:spcPts val="1698"/>
                  </a:spcAft>
                </a:pPr>
                <a:r>
                  <a:rPr lang="en-US" sz="2000" b="1" i="1" dirty="0">
                    <a:solidFill>
                      <a:srgbClr val="C00000"/>
                    </a:solidFill>
                  </a:rPr>
                  <a:t>Proposition 2.</a:t>
                </a:r>
                <a:r>
                  <a:rPr lang="en-US" sz="2000" i="1" dirty="0">
                    <a:solidFill>
                      <a:schemeClr val="tx1"/>
                    </a:solidFill>
                  </a:rPr>
                  <a:t> (</a:t>
                </a:r>
                <a:r>
                  <a:rPr lang="en-US" sz="2000" b="1" i="1" dirty="0">
                    <a:solidFill>
                      <a:schemeClr val="tx1"/>
                    </a:solidFill>
                  </a:rPr>
                  <a:t>Distribution </a:t>
                </a:r>
                <a:r>
                  <a:rPr lang="en-US" sz="2000" b="1" i="1" dirty="0"/>
                  <a:t>preservation in Stage 2</a:t>
                </a:r>
                <a:r>
                  <a:rPr lang="en-US" sz="2000" i="1" dirty="0">
                    <a:solidFill>
                      <a:schemeClr val="tx1"/>
                    </a:solidFill>
                  </a:rPr>
                  <a:t>) The </a:t>
                </a:r>
                <a:r>
                  <a:rPr lang="en-US" sz="2000" b="1" i="1" dirty="0">
                    <a:solidFill>
                      <a:schemeClr val="tx1"/>
                    </a:solidFill>
                  </a:rPr>
                  <a:t>schedule </a:t>
                </a:r>
                <a:r>
                  <a:rPr lang="en-US" sz="2000" b="1" i="1" dirty="0"/>
                  <a:t>generation </a:t>
                </a:r>
                <a:r>
                  <a:rPr lang="en-US" sz="2000" i="1" dirty="0"/>
                  <a:t>process in </a:t>
                </a:r>
                <a:r>
                  <a:rPr lang="en-US" sz="2000" b="1" i="1" dirty="0">
                    <a:solidFill>
                      <a:schemeClr val="tx1"/>
                    </a:solidFill>
                  </a:rPr>
                  <a:t>Stage 2</a:t>
                </a:r>
                <a:r>
                  <a:rPr lang="en-US" sz="2000" i="1" dirty="0"/>
                  <a:t> aims to make </a:t>
                </a:r>
                <a14:m>
                  <m:oMath xmlns:m="http://schemas.openxmlformats.org/officeDocument/2006/math">
                    <m:r>
                      <a:rPr lang="en-US" sz="2000" b="0" i="1" smtClean="0">
                        <a:latin typeface="Cambria Math" panose="02040503050406030204" pitchFamily="18" charset="0"/>
                      </a:rPr>
                      <m:t>𝑝</m:t>
                    </m:r>
                    <m:r>
                      <a:rPr lang="en-US" sz="200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b="0" i="1" smtClean="0">
                            <a:latin typeface="Cambria Math" panose="02040503050406030204" pitchFamily="18" charset="0"/>
                          </a:rPr>
                          <m:t>𝑓𝑢𝑠</m:t>
                        </m:r>
                      </m:sub>
                    </m:sSub>
                    <m:r>
                      <a:rPr lang="en-US" sz="2000" i="1" smtClean="0">
                        <a:latin typeface="Cambria Math" panose="02040503050406030204" pitchFamily="18" charset="0"/>
                      </a:rPr>
                      <m:t> </m:t>
                    </m:r>
                  </m:oMath>
                </a14:m>
                <a:r>
                  <a:rPr lang="en-US" sz="2000" dirty="0"/>
                  <a:t>closely match </a:t>
                </a:r>
                <a14:m>
                  <m:oMath xmlns:m="http://schemas.openxmlformats.org/officeDocument/2006/math">
                    <m:r>
                      <a:rPr lang="en-US" sz="2000" b="0" i="1" smtClean="0">
                        <a:latin typeface="Cambria Math" panose="02040503050406030204" pitchFamily="18" charset="0"/>
                      </a:rPr>
                      <m:t>𝑝</m:t>
                    </m:r>
                    <m:r>
                      <a:rPr lang="en-US" sz="200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sSub>
                      <m:sSubPr>
                        <m:ctrlPr>
                          <a:rPr lang="en-US" sz="2000" i="1">
                            <a:latin typeface="Cambria Math" panose="02040503050406030204" pitchFamily="18" charset="0"/>
                          </a:rPr>
                        </m:ctrlPr>
                      </m:sSubPr>
                      <m:e>
                        <m:r>
                          <a:rPr lang="en-US" sz="2000" i="1" smtClean="0">
                            <a:latin typeface="Cambria Math" panose="02040503050406030204" pitchFamily="18" charset="0"/>
                          </a:rPr>
                          <m:t>)</m:t>
                        </m:r>
                      </m:e>
                      <m:sub>
                        <m:r>
                          <a:rPr lang="en-US" sz="2000" i="1" smtClean="0">
                            <a:latin typeface="Cambria Math" panose="02040503050406030204" pitchFamily="18" charset="0"/>
                          </a:rPr>
                          <m:t>h𝑡𝑠</m:t>
                        </m:r>
                      </m:sub>
                    </m:sSub>
                  </m:oMath>
                </a14:m>
                <a:r>
                  <a:rPr lang="en-US" sz="2000" i="1" dirty="0">
                    <a:solidFill>
                      <a:schemeClr val="tx1"/>
                    </a:solidFill>
                  </a:rPr>
                  <a:t> </a:t>
                </a:r>
                <a:r>
                  <a:rPr lang="en-US" sz="2000" dirty="0"/>
                  <a:t>ensuring that </a:t>
                </a:r>
                <a14:m>
                  <m:oMath xmlns:m="http://schemas.openxmlformats.org/officeDocument/2006/math">
                    <m:r>
                      <a:rPr lang="en-US" sz="2000" b="0" i="1" smtClean="0">
                        <a:latin typeface="Cambria Math" panose="02040503050406030204" pitchFamily="18" charset="0"/>
                      </a:rPr>
                      <m:t>𝑝</m:t>
                    </m:r>
                    <m:r>
                      <a:rPr lang="en-US" sz="200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r>
                          <a:rPr lang="en-US" sz="2000" i="1" smtClean="0">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smtClean="0">
                            <a:latin typeface="Cambria Math" panose="02040503050406030204" pitchFamily="18" charset="0"/>
                          </a:rPr>
                          <m:t>)</m:t>
                        </m:r>
                      </m:e>
                      <m:sub>
                        <m:r>
                          <a:rPr lang="en-US" sz="2000" i="1" smtClean="0">
                            <a:latin typeface="Cambria Math" panose="02040503050406030204" pitchFamily="18" charset="0"/>
                          </a:rPr>
                          <m:t>𝑓𝑢𝑠</m:t>
                        </m:r>
                      </m:sub>
                    </m:sSub>
                    <m:r>
                      <a:rPr lang="en-US" sz="2000" i="1" smtClean="0">
                        <a:latin typeface="Cambria Math" panose="02040503050406030204" pitchFamily="18" charset="0"/>
                      </a:rPr>
                      <m:t>=</m:t>
                    </m:r>
                    <m:r>
                      <a:rPr lang="en-US" sz="2000" b="0" i="1" smtClean="0">
                        <a:latin typeface="Cambria Math" panose="02040503050406030204" pitchFamily="18" charset="0"/>
                      </a:rPr>
                      <m:t>𝑝</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𝑧</m:t>
                        </m:r>
                      </m:e>
                    </m:acc>
                    <m:r>
                      <a:rPr lang="en-US" sz="2000" i="1">
                        <a:latin typeface="Cambria Math" panose="02040503050406030204" pitchFamily="18" charset="0"/>
                      </a:rPr>
                      <m:t>,</m:t>
                    </m:r>
                    <m:r>
                      <a:rPr lang="en-US" sz="2000" i="1" smtClean="0">
                        <a:latin typeface="Cambria Math" panose="02040503050406030204" pitchFamily="18" charset="0"/>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𝑡</m:t>
                            </m:r>
                          </m:e>
                        </m:acc>
                        <m:r>
                          <a:rPr lang="en-US" sz="2000" i="1">
                            <a:latin typeface="Cambria Math" panose="02040503050406030204" pitchFamily="18" charset="0"/>
                          </a:rPr>
                          <m:t>)</m:t>
                        </m:r>
                      </m:e>
                      <m:sub>
                        <m:r>
                          <a:rPr lang="en-US" sz="2000" b="0" i="1" smtClean="0">
                            <a:latin typeface="Cambria Math" panose="02040503050406030204" pitchFamily="18" charset="0"/>
                          </a:rPr>
                          <m:t>𝑝𝑐𝑚</m:t>
                        </m:r>
                      </m:sub>
                    </m:sSub>
                  </m:oMath>
                </a14:m>
                <a:r>
                  <a:rPr lang="en-US" sz="2000" i="1" dirty="0">
                    <a:latin typeface="Aptos (Body)"/>
                    <a:cs typeface="Arial" panose="020B0604020202020204" pitchFamily="34" charset="0"/>
                  </a:rPr>
                  <a:t>. </a:t>
                </a:r>
                <a:endParaRPr lang="en-US" sz="2000" i="1"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6227F456-5530-8505-E887-FAFF1051A158}"/>
                  </a:ext>
                </a:extLst>
              </p:cNvPr>
              <p:cNvSpPr txBox="1">
                <a:spLocks noRot="1" noChangeAspect="1" noMove="1" noResize="1" noEditPoints="1" noAdjustHandles="1" noChangeArrowheads="1" noChangeShapeType="1" noTextEdit="1"/>
              </p:cNvSpPr>
              <p:nvPr/>
            </p:nvSpPr>
            <p:spPr>
              <a:xfrm>
                <a:off x="553821" y="1193800"/>
                <a:ext cx="11061026" cy="2779351"/>
              </a:xfrm>
              <a:prstGeom prst="rect">
                <a:avLst/>
              </a:prstGeom>
              <a:blipFill>
                <a:blip r:embed="rId3"/>
                <a:stretch>
                  <a:fillRect l="-606" t="-1316" r="-717" b="-2632"/>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B974CDB8-286D-16CA-ED1E-78DA57A4996B}"/>
              </a:ext>
            </a:extLst>
          </p:cNvPr>
          <p:cNvSpPr txBox="1"/>
          <p:nvPr/>
        </p:nvSpPr>
        <p:spPr>
          <a:xfrm>
            <a:off x="326801" y="5238366"/>
            <a:ext cx="8961602" cy="523220"/>
          </a:xfrm>
          <a:prstGeom prst="rect">
            <a:avLst/>
          </a:prstGeom>
          <a:noFill/>
        </p:spPr>
        <p:txBody>
          <a:bodyPr wrap="square">
            <a:spAutoFit/>
          </a:bodyPr>
          <a:lstStyle/>
          <a:p>
            <a:r>
              <a:rPr lang="en-US" sz="1400" dirty="0"/>
              <a:t>[4] Vo, K.D., Kim, E.J., Bansal, P., 2025. A novel data fusion method to leverage passively-collected mobility data in generating spatially-heterogeneous synthetic population. Transportation Research Part B 191.</a:t>
            </a:r>
          </a:p>
        </p:txBody>
      </p:sp>
      <p:pic>
        <p:nvPicPr>
          <p:cNvPr id="6" name="Picture 5">
            <a:extLst>
              <a:ext uri="{FF2B5EF4-FFF2-40B4-BE49-F238E27FC236}">
                <a16:creationId xmlns:a16="http://schemas.microsoft.com/office/drawing/2014/main" id="{EFA8DCD7-E4FD-99A1-E200-428D3217BA2B}"/>
              </a:ext>
            </a:extLst>
          </p:cNvPr>
          <p:cNvPicPr>
            <a:picLocks noChangeAspect="1"/>
          </p:cNvPicPr>
          <p:nvPr/>
        </p:nvPicPr>
        <p:blipFill>
          <a:blip r:embed="rId4"/>
          <a:stretch>
            <a:fillRect/>
          </a:stretch>
        </p:blipFill>
        <p:spPr>
          <a:xfrm>
            <a:off x="9183756" y="4444686"/>
            <a:ext cx="2081150" cy="2060022"/>
          </a:xfrm>
          <a:prstGeom prst="rect">
            <a:avLst/>
          </a:prstGeom>
        </p:spPr>
      </p:pic>
      <p:sp>
        <p:nvSpPr>
          <p:cNvPr id="7" name="TextBox 6">
            <a:extLst>
              <a:ext uri="{FF2B5EF4-FFF2-40B4-BE49-F238E27FC236}">
                <a16:creationId xmlns:a16="http://schemas.microsoft.com/office/drawing/2014/main" id="{38CB62B7-8296-F963-E77B-3BF97B392BFD}"/>
              </a:ext>
            </a:extLst>
          </p:cNvPr>
          <p:cNvSpPr txBox="1"/>
          <p:nvPr/>
        </p:nvSpPr>
        <p:spPr>
          <a:xfrm>
            <a:off x="4841202" y="6080934"/>
            <a:ext cx="4447201" cy="400110"/>
          </a:xfrm>
          <a:prstGeom prst="rect">
            <a:avLst/>
          </a:prstGeom>
          <a:noFill/>
        </p:spPr>
        <p:txBody>
          <a:bodyPr wrap="square">
            <a:spAutoFit/>
          </a:bodyPr>
          <a:lstStyle/>
          <a:p>
            <a:r>
              <a:rPr lang="en-US" sz="2000" b="1" dirty="0">
                <a:solidFill>
                  <a:srgbClr val="C00000"/>
                </a:solidFill>
                <a:latin typeface="Calibri"/>
                <a:ea typeface="Calibri"/>
                <a:cs typeface="Calibri"/>
                <a:sym typeface="Calibri"/>
              </a:rPr>
              <a:t>Access the full paper to see the details</a:t>
            </a:r>
            <a:endParaRPr lang="en-US" sz="2000" b="1" dirty="0">
              <a:solidFill>
                <a:srgbClr val="C00000"/>
              </a:solidFill>
            </a:endParaRPr>
          </a:p>
        </p:txBody>
      </p:sp>
    </p:spTree>
    <p:extLst>
      <p:ext uri="{BB962C8B-B14F-4D97-AF65-F5344CB8AC3E}">
        <p14:creationId xmlns:p14="http://schemas.microsoft.com/office/powerpoint/2010/main" val="96316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A5325893-7D83-671F-88CC-AC4D2A36E5E3}"/>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B24F65DF-61E8-56DD-AB31-72506588CB5C}"/>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Proposed Approach: Benefits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54D15743-8AA1-2497-B39D-8DD78E488F76}"/>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5" name="TextBox 4">
            <a:extLst>
              <a:ext uri="{FF2B5EF4-FFF2-40B4-BE49-F238E27FC236}">
                <a16:creationId xmlns:a16="http://schemas.microsoft.com/office/drawing/2014/main" id="{3B528EF6-486F-C33C-C3F1-A5C334CDB261}"/>
              </a:ext>
            </a:extLst>
          </p:cNvPr>
          <p:cNvSpPr txBox="1"/>
          <p:nvPr/>
        </p:nvSpPr>
        <p:spPr>
          <a:xfrm>
            <a:off x="326801" y="5238366"/>
            <a:ext cx="8961602" cy="523220"/>
          </a:xfrm>
          <a:prstGeom prst="rect">
            <a:avLst/>
          </a:prstGeom>
          <a:noFill/>
        </p:spPr>
        <p:txBody>
          <a:bodyPr wrap="square">
            <a:spAutoFit/>
          </a:bodyPr>
          <a:lstStyle/>
          <a:p>
            <a:r>
              <a:rPr lang="en-US" sz="1400" dirty="0"/>
              <a:t>[4] Vo, K.D., Kim, E.J., Bansal, P., 2025. A novel data fusion method to leverage passively-collected mobility data in generating spatially-heterogeneous synthetic population. Transportation Research Part B 191.</a:t>
            </a:r>
          </a:p>
        </p:txBody>
      </p:sp>
      <p:pic>
        <p:nvPicPr>
          <p:cNvPr id="6" name="Picture 5">
            <a:extLst>
              <a:ext uri="{FF2B5EF4-FFF2-40B4-BE49-F238E27FC236}">
                <a16:creationId xmlns:a16="http://schemas.microsoft.com/office/drawing/2014/main" id="{D2EB648D-2FF1-BE2D-49B6-505DAA37F530}"/>
              </a:ext>
            </a:extLst>
          </p:cNvPr>
          <p:cNvPicPr>
            <a:picLocks noChangeAspect="1"/>
          </p:cNvPicPr>
          <p:nvPr/>
        </p:nvPicPr>
        <p:blipFill>
          <a:blip r:embed="rId3"/>
          <a:stretch>
            <a:fillRect/>
          </a:stretch>
        </p:blipFill>
        <p:spPr>
          <a:xfrm>
            <a:off x="9183756" y="4444686"/>
            <a:ext cx="2081150" cy="2060022"/>
          </a:xfrm>
          <a:prstGeom prst="rect">
            <a:avLst/>
          </a:prstGeom>
        </p:spPr>
      </p:pic>
      <p:sp>
        <p:nvSpPr>
          <p:cNvPr id="7" name="TextBox 6">
            <a:extLst>
              <a:ext uri="{FF2B5EF4-FFF2-40B4-BE49-F238E27FC236}">
                <a16:creationId xmlns:a16="http://schemas.microsoft.com/office/drawing/2014/main" id="{26DFC510-BBD0-4B29-9848-FC679628F86F}"/>
              </a:ext>
            </a:extLst>
          </p:cNvPr>
          <p:cNvSpPr txBox="1"/>
          <p:nvPr/>
        </p:nvSpPr>
        <p:spPr>
          <a:xfrm>
            <a:off x="4841202" y="6080934"/>
            <a:ext cx="4447201" cy="400110"/>
          </a:xfrm>
          <a:prstGeom prst="rect">
            <a:avLst/>
          </a:prstGeom>
          <a:noFill/>
        </p:spPr>
        <p:txBody>
          <a:bodyPr wrap="square">
            <a:spAutoFit/>
          </a:bodyPr>
          <a:lstStyle/>
          <a:p>
            <a:r>
              <a:rPr lang="en-US" sz="2000" b="1" dirty="0">
                <a:solidFill>
                  <a:srgbClr val="C00000"/>
                </a:solidFill>
                <a:latin typeface="Calibri"/>
                <a:ea typeface="Calibri"/>
                <a:cs typeface="Calibri"/>
                <a:sym typeface="Calibri"/>
              </a:rPr>
              <a:t>Access the full paper to see the details</a:t>
            </a:r>
            <a:endParaRPr lang="en-US" sz="2000" b="1" dirty="0">
              <a:solidFill>
                <a:srgbClr val="C00000"/>
              </a:solidFill>
            </a:endParaRPr>
          </a:p>
        </p:txBody>
      </p:sp>
      <p:sp>
        <p:nvSpPr>
          <p:cNvPr id="4" name="TextBox 3">
            <a:extLst>
              <a:ext uri="{FF2B5EF4-FFF2-40B4-BE49-F238E27FC236}">
                <a16:creationId xmlns:a16="http://schemas.microsoft.com/office/drawing/2014/main" id="{C22C5BCD-722E-A0B1-D852-164A8967BC17}"/>
              </a:ext>
            </a:extLst>
          </p:cNvPr>
          <p:cNvSpPr txBox="1"/>
          <p:nvPr/>
        </p:nvSpPr>
        <p:spPr>
          <a:xfrm>
            <a:off x="523336" y="1314185"/>
            <a:ext cx="11145328" cy="2585323"/>
          </a:xfrm>
          <a:prstGeom prst="rect">
            <a:avLst/>
          </a:prstGeom>
          <a:noFill/>
        </p:spPr>
        <p:txBody>
          <a:bodyPr wrap="square">
            <a:spAutoFit/>
          </a:bodyPr>
          <a:lstStyle/>
          <a:p>
            <a:pPr marL="342900" indent="-342900">
              <a:buFont typeface="Arial" panose="020B0604020202020204" pitchFamily="34" charset="0"/>
              <a:buChar char="•"/>
            </a:pPr>
            <a:r>
              <a:rPr lang="en-US" sz="1800" b="1" dirty="0">
                <a:solidFill>
                  <a:srgbClr val="C00000"/>
                </a:solidFill>
              </a:rPr>
              <a:t>Feasibility</a:t>
            </a:r>
            <a:r>
              <a:rPr lang="en-US" sz="1800" dirty="0"/>
              <a:t>:  The </a:t>
            </a:r>
            <a:r>
              <a:rPr lang="en-US" sz="1800" b="1" u="sng" dirty="0"/>
              <a:t>activity schedule generation </a:t>
            </a:r>
            <a:r>
              <a:rPr lang="en-US" sz="1800" dirty="0"/>
              <a:t>in Stage 2 is be improved due to incorporation of socio-demographics and trip-chain attributes (i.e., trip-chain length and order) when determining the next activity location, start time and duration.</a:t>
            </a:r>
          </a:p>
          <a:p>
            <a:endParaRPr lang="en-US" sz="1800" dirty="0"/>
          </a:p>
          <a:p>
            <a:pPr marL="342900" indent="-342900">
              <a:buFont typeface="Arial" panose="020B0604020202020204" pitchFamily="34" charset="0"/>
              <a:buChar char="•"/>
            </a:pPr>
            <a:r>
              <a:rPr lang="en-US" sz="1800" b="1" dirty="0">
                <a:solidFill>
                  <a:srgbClr val="C00000"/>
                </a:solidFill>
              </a:rPr>
              <a:t>Distribution preservation</a:t>
            </a:r>
            <a:r>
              <a:rPr lang="en-US" sz="1800" dirty="0"/>
              <a:t>: The </a:t>
            </a:r>
            <a:r>
              <a:rPr lang="en-US" sz="1800" b="1" u="sng" dirty="0"/>
              <a:t>data fusion</a:t>
            </a:r>
            <a:r>
              <a:rPr lang="en-US" sz="1800" b="1" dirty="0"/>
              <a:t> </a:t>
            </a:r>
            <a:r>
              <a:rPr lang="en-US" sz="1800" dirty="0"/>
              <a:t>in Stage 1 minimizes distance from joint distribution of all attributes in HTS and preserves spatiotemporal distribution of TD-OD from PCM data.</a:t>
            </a:r>
          </a:p>
          <a:p>
            <a:endParaRPr lang="en-US" sz="1800" dirty="0"/>
          </a:p>
          <a:p>
            <a:pPr marL="342900" indent="-342900">
              <a:buFont typeface="Arial" panose="020B0604020202020204" pitchFamily="34" charset="0"/>
              <a:buChar char="•"/>
            </a:pPr>
            <a:r>
              <a:rPr lang="en-US" sz="1800" b="1" dirty="0">
                <a:solidFill>
                  <a:srgbClr val="C00000"/>
                </a:solidFill>
              </a:rPr>
              <a:t>Spatiotemporal granularity</a:t>
            </a:r>
            <a:r>
              <a:rPr lang="en-US" sz="1800" dirty="0"/>
              <a:t>: The </a:t>
            </a:r>
            <a:r>
              <a:rPr lang="en-US" sz="1800" b="1" u="sng" dirty="0"/>
              <a:t>data fusion</a:t>
            </a:r>
            <a:r>
              <a:rPr lang="en-US" sz="1800" b="1" dirty="0"/>
              <a:t> </a:t>
            </a:r>
            <a:r>
              <a:rPr lang="en-US" sz="1800" dirty="0"/>
              <a:t>in Stage 1 can decide the </a:t>
            </a:r>
            <a:r>
              <a:rPr lang="en-US" sz="1800" b="1" u="sng" dirty="0"/>
              <a:t>efficient granularity </a:t>
            </a:r>
            <a:r>
              <a:rPr lang="en-US" sz="1800" dirty="0"/>
              <a:t>of the feature space to bridge the PCM data with the HTS data [4].</a:t>
            </a:r>
          </a:p>
        </p:txBody>
      </p:sp>
    </p:spTree>
    <p:extLst>
      <p:ext uri="{BB962C8B-B14F-4D97-AF65-F5344CB8AC3E}">
        <p14:creationId xmlns:p14="http://schemas.microsoft.com/office/powerpoint/2010/main" val="209799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p:nvPr/>
        </p:nvSpPr>
        <p:spPr>
          <a:xfrm>
            <a:off x="553821" y="245788"/>
            <a:ext cx="11247116"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Low Spatiotemporal Heterogeneity in Household Travel Survey (HTS)</a:t>
            </a:r>
            <a:endParaRPr sz="2800" dirty="0">
              <a:solidFill>
                <a:srgbClr val="2F528F"/>
              </a:solidFill>
              <a:latin typeface="Arial"/>
              <a:ea typeface="Arial"/>
              <a:cs typeface="Arial"/>
              <a:sym typeface="Arial"/>
            </a:endParaRPr>
          </a:p>
        </p:txBody>
      </p:sp>
      <p:sp>
        <p:nvSpPr>
          <p:cNvPr id="112" name="Google Shape;112;p3"/>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3" name="Google Shape;113;p3"/>
          <p:cNvSpPr txBox="1"/>
          <p:nvPr/>
        </p:nvSpPr>
        <p:spPr>
          <a:xfrm>
            <a:off x="404320" y="2671990"/>
            <a:ext cx="267631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HTS (Total = 20, ~0.4%)</a:t>
            </a:r>
            <a:endParaRPr dirty="0"/>
          </a:p>
        </p:txBody>
      </p:sp>
      <p:sp>
        <p:nvSpPr>
          <p:cNvPr id="114" name="Google Shape;114;p3"/>
          <p:cNvSpPr/>
          <p:nvPr/>
        </p:nvSpPr>
        <p:spPr>
          <a:xfrm>
            <a:off x="448515" y="1073159"/>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a:p>
        </p:txBody>
      </p:sp>
      <p:sp>
        <p:nvSpPr>
          <p:cNvPr id="115" name="Google Shape;115;p3"/>
          <p:cNvSpPr/>
          <p:nvPr/>
        </p:nvSpPr>
        <p:spPr>
          <a:xfrm>
            <a:off x="1791157" y="842586"/>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116" name="Google Shape;116;p3"/>
          <p:cNvSpPr/>
          <p:nvPr/>
        </p:nvSpPr>
        <p:spPr>
          <a:xfrm>
            <a:off x="1485377" y="1788134"/>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a:p>
        </p:txBody>
      </p:sp>
      <p:cxnSp>
        <p:nvCxnSpPr>
          <p:cNvPr id="117" name="Google Shape;117;p3"/>
          <p:cNvCxnSpPr>
            <a:stCxn id="114" idx="6"/>
            <a:endCxn id="115" idx="2"/>
          </p:cNvCxnSpPr>
          <p:nvPr/>
        </p:nvCxnSpPr>
        <p:spPr>
          <a:xfrm rot="10800000" flipH="1">
            <a:off x="880419" y="1074471"/>
            <a:ext cx="910800" cy="230700"/>
          </a:xfrm>
          <a:prstGeom prst="straightConnector1">
            <a:avLst/>
          </a:prstGeom>
          <a:noFill/>
          <a:ln w="9525" cap="flat" cmpd="sng">
            <a:solidFill>
              <a:schemeClr val="accent1"/>
            </a:solidFill>
            <a:prstDash val="solid"/>
            <a:miter lim="800000"/>
            <a:headEnd type="none" w="sm" len="sm"/>
            <a:tailEnd type="none" w="sm" len="sm"/>
          </a:ln>
        </p:spPr>
      </p:cxnSp>
      <p:cxnSp>
        <p:nvCxnSpPr>
          <p:cNvPr id="118" name="Google Shape;118;p3"/>
          <p:cNvCxnSpPr>
            <a:stCxn id="114" idx="5"/>
            <a:endCxn id="116" idx="1"/>
          </p:cNvCxnSpPr>
          <p:nvPr/>
        </p:nvCxnSpPr>
        <p:spPr>
          <a:xfrm>
            <a:off x="817168" y="1469228"/>
            <a:ext cx="731400" cy="387000"/>
          </a:xfrm>
          <a:prstGeom prst="straightConnector1">
            <a:avLst/>
          </a:prstGeom>
          <a:noFill/>
          <a:ln w="9525" cap="flat" cmpd="sng">
            <a:solidFill>
              <a:schemeClr val="accent1"/>
            </a:solidFill>
            <a:prstDash val="solid"/>
            <a:miter lim="800000"/>
            <a:headEnd type="none" w="sm" len="sm"/>
            <a:tailEnd type="none" w="sm" len="sm"/>
          </a:ln>
        </p:spPr>
      </p:cxnSp>
      <p:cxnSp>
        <p:nvCxnSpPr>
          <p:cNvPr id="119" name="Google Shape;119;p3"/>
          <p:cNvCxnSpPr>
            <a:stCxn id="115" idx="4"/>
            <a:endCxn id="116" idx="7"/>
          </p:cNvCxnSpPr>
          <p:nvPr/>
        </p:nvCxnSpPr>
        <p:spPr>
          <a:xfrm flipH="1">
            <a:off x="1854109" y="1306610"/>
            <a:ext cx="153000" cy="549600"/>
          </a:xfrm>
          <a:prstGeom prst="straightConnector1">
            <a:avLst/>
          </a:prstGeom>
          <a:noFill/>
          <a:ln w="9525" cap="flat" cmpd="sng">
            <a:solidFill>
              <a:schemeClr val="accent1"/>
            </a:solidFill>
            <a:prstDash val="solid"/>
            <a:miter lim="800000"/>
            <a:headEnd type="none" w="sm" len="sm"/>
            <a:tailEnd type="none" w="sm" len="sm"/>
          </a:ln>
        </p:spPr>
      </p:cxnSp>
      <p:sp>
        <p:nvSpPr>
          <p:cNvPr id="120" name="Google Shape;120;p3"/>
          <p:cNvSpPr txBox="1"/>
          <p:nvPr/>
        </p:nvSpPr>
        <p:spPr>
          <a:xfrm>
            <a:off x="2133233" y="1391038"/>
            <a:ext cx="96609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3 zones</a:t>
            </a:r>
            <a:endParaRPr/>
          </a:p>
        </p:txBody>
      </p:sp>
      <p:graphicFrame>
        <p:nvGraphicFramePr>
          <p:cNvPr id="121" name="Google Shape;121;p3"/>
          <p:cNvGraphicFramePr/>
          <p:nvPr/>
        </p:nvGraphicFramePr>
        <p:xfrm>
          <a:off x="731041" y="3207928"/>
          <a:ext cx="1500375" cy="1714625"/>
        </p:xfrm>
        <a:graphic>
          <a:graphicData uri="http://schemas.openxmlformats.org/drawingml/2006/table">
            <a:tbl>
              <a:tblPr>
                <a:noFill/>
                <a:tableStyleId>{54879438-5E7D-4050-BAF7-ACC140707045}</a:tableStyleId>
              </a:tblPr>
              <a:tblGrid>
                <a:gridCol w="333400">
                  <a:extLst>
                    <a:ext uri="{9D8B030D-6E8A-4147-A177-3AD203B41FA5}">
                      <a16:colId xmlns:a16="http://schemas.microsoft.com/office/drawing/2014/main" val="20000"/>
                    </a:ext>
                  </a:extLst>
                </a:gridCol>
                <a:gridCol w="261975">
                  <a:extLst>
                    <a:ext uri="{9D8B030D-6E8A-4147-A177-3AD203B41FA5}">
                      <a16:colId xmlns:a16="http://schemas.microsoft.com/office/drawing/2014/main" val="20001"/>
                    </a:ext>
                  </a:extLst>
                </a:gridCol>
                <a:gridCol w="261975">
                  <a:extLst>
                    <a:ext uri="{9D8B030D-6E8A-4147-A177-3AD203B41FA5}">
                      <a16:colId xmlns:a16="http://schemas.microsoft.com/office/drawing/2014/main" val="20002"/>
                    </a:ext>
                  </a:extLst>
                </a:gridCol>
                <a:gridCol w="261975">
                  <a:extLst>
                    <a:ext uri="{9D8B030D-6E8A-4147-A177-3AD203B41FA5}">
                      <a16:colId xmlns:a16="http://schemas.microsoft.com/office/drawing/2014/main" val="20003"/>
                    </a:ext>
                  </a:extLst>
                </a:gridCol>
                <a:gridCol w="381050">
                  <a:extLst>
                    <a:ext uri="{9D8B030D-6E8A-4147-A177-3AD203B41FA5}">
                      <a16:colId xmlns:a16="http://schemas.microsoft.com/office/drawing/2014/main" val="20004"/>
                    </a:ext>
                  </a:extLst>
                </a:gridCol>
              </a:tblGrid>
              <a:tr h="342925">
                <a:tc>
                  <a:txBody>
                    <a:bodyPr/>
                    <a:lstStyle/>
                    <a:p>
                      <a:pPr marL="0" marR="0" lvl="0" indent="0" algn="ctr"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7</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9</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429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8</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8</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20</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2" name="Google Shape;122;p3"/>
          <p:cNvGraphicFramePr/>
          <p:nvPr/>
        </p:nvGraphicFramePr>
        <p:xfrm>
          <a:off x="3728444" y="1577969"/>
          <a:ext cx="1430775" cy="1639625"/>
        </p:xfrm>
        <a:graphic>
          <a:graphicData uri="http://schemas.openxmlformats.org/drawingml/2006/table">
            <a:tbl>
              <a:tblPr>
                <a:noFill/>
                <a:tableStyleId>{54879438-5E7D-4050-BAF7-ACC140707045}</a:tableStyleId>
              </a:tblPr>
              <a:tblGrid>
                <a:gridCol w="399775">
                  <a:extLst>
                    <a:ext uri="{9D8B030D-6E8A-4147-A177-3AD203B41FA5}">
                      <a16:colId xmlns:a16="http://schemas.microsoft.com/office/drawing/2014/main" val="20000"/>
                    </a:ext>
                  </a:extLst>
                </a:gridCol>
                <a:gridCol w="231450">
                  <a:extLst>
                    <a:ext uri="{9D8B030D-6E8A-4147-A177-3AD203B41FA5}">
                      <a16:colId xmlns:a16="http://schemas.microsoft.com/office/drawing/2014/main" val="20001"/>
                    </a:ext>
                  </a:extLst>
                </a:gridCol>
                <a:gridCol w="231450">
                  <a:extLst>
                    <a:ext uri="{9D8B030D-6E8A-4147-A177-3AD203B41FA5}">
                      <a16:colId xmlns:a16="http://schemas.microsoft.com/office/drawing/2014/main" val="20002"/>
                    </a:ext>
                  </a:extLst>
                </a:gridCol>
                <a:gridCol w="231450">
                  <a:extLst>
                    <a:ext uri="{9D8B030D-6E8A-4147-A177-3AD203B41FA5}">
                      <a16:colId xmlns:a16="http://schemas.microsoft.com/office/drawing/2014/main" val="20003"/>
                    </a:ext>
                  </a:extLst>
                </a:gridCol>
                <a:gridCol w="336650">
                  <a:extLst>
                    <a:ext uri="{9D8B030D-6E8A-4147-A177-3AD203B41FA5}">
                      <a16:colId xmlns:a16="http://schemas.microsoft.com/office/drawing/2014/main" val="20004"/>
                    </a:ext>
                  </a:extLst>
                </a:gridCol>
              </a:tblGrid>
              <a:tr h="32792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79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23" name="Google Shape;123;p3"/>
          <p:cNvGraphicFramePr/>
          <p:nvPr/>
        </p:nvGraphicFramePr>
        <p:xfrm>
          <a:off x="3785647" y="4560234"/>
          <a:ext cx="1415650" cy="1622375"/>
        </p:xfrm>
        <a:graphic>
          <a:graphicData uri="http://schemas.openxmlformats.org/drawingml/2006/table">
            <a:tbl>
              <a:tblPr>
                <a:noFill/>
                <a:tableStyleId>{54879438-5E7D-4050-BAF7-ACC140707045}</a:tableStyleId>
              </a:tblPr>
              <a:tblGrid>
                <a:gridCol w="395550">
                  <a:extLst>
                    <a:ext uri="{9D8B030D-6E8A-4147-A177-3AD203B41FA5}">
                      <a16:colId xmlns:a16="http://schemas.microsoft.com/office/drawing/2014/main" val="20000"/>
                    </a:ext>
                  </a:extLst>
                </a:gridCol>
                <a:gridCol w="229000">
                  <a:extLst>
                    <a:ext uri="{9D8B030D-6E8A-4147-A177-3AD203B41FA5}">
                      <a16:colId xmlns:a16="http://schemas.microsoft.com/office/drawing/2014/main" val="20001"/>
                    </a:ext>
                  </a:extLst>
                </a:gridCol>
                <a:gridCol w="229000">
                  <a:extLst>
                    <a:ext uri="{9D8B030D-6E8A-4147-A177-3AD203B41FA5}">
                      <a16:colId xmlns:a16="http://schemas.microsoft.com/office/drawing/2014/main" val="20002"/>
                    </a:ext>
                  </a:extLst>
                </a:gridCol>
                <a:gridCol w="229000">
                  <a:extLst>
                    <a:ext uri="{9D8B030D-6E8A-4147-A177-3AD203B41FA5}">
                      <a16:colId xmlns:a16="http://schemas.microsoft.com/office/drawing/2014/main" val="20003"/>
                    </a:ext>
                  </a:extLst>
                </a:gridCol>
                <a:gridCol w="333100">
                  <a:extLst>
                    <a:ext uri="{9D8B030D-6E8A-4147-A177-3AD203B41FA5}">
                      <a16:colId xmlns:a16="http://schemas.microsoft.com/office/drawing/2014/main" val="20004"/>
                    </a:ext>
                  </a:extLst>
                </a:gridCol>
              </a:tblGrid>
              <a:tr h="32447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6</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447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4" name="Google Shape;124;p3"/>
          <p:cNvSpPr txBox="1"/>
          <p:nvPr/>
        </p:nvSpPr>
        <p:spPr>
          <a:xfrm>
            <a:off x="3681402" y="1127577"/>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 9:00</a:t>
            </a:r>
            <a:endParaRPr/>
          </a:p>
        </p:txBody>
      </p:sp>
      <p:sp>
        <p:nvSpPr>
          <p:cNvPr id="125" name="Google Shape;125;p3"/>
          <p:cNvSpPr txBox="1"/>
          <p:nvPr/>
        </p:nvSpPr>
        <p:spPr>
          <a:xfrm>
            <a:off x="3728444" y="4131268"/>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&gt; 9:00</a:t>
            </a:r>
            <a:endParaRPr/>
          </a:p>
        </p:txBody>
      </p:sp>
      <p:cxnSp>
        <p:nvCxnSpPr>
          <p:cNvPr id="126" name="Google Shape;126;p3"/>
          <p:cNvCxnSpPr/>
          <p:nvPr/>
        </p:nvCxnSpPr>
        <p:spPr>
          <a:xfrm rot="10800000" flipH="1">
            <a:off x="2231389" y="2397870"/>
            <a:ext cx="1497000" cy="166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27" name="Google Shape;127;p3"/>
          <p:cNvCxnSpPr/>
          <p:nvPr/>
        </p:nvCxnSpPr>
        <p:spPr>
          <a:xfrm>
            <a:off x="2231389" y="4065270"/>
            <a:ext cx="1554300" cy="1306200"/>
          </a:xfrm>
          <a:prstGeom prst="straightConnector1">
            <a:avLst/>
          </a:prstGeom>
          <a:noFill/>
          <a:ln w="9525" cap="flat" cmpd="sng">
            <a:solidFill>
              <a:schemeClr val="accent1"/>
            </a:solidFill>
            <a:prstDash val="solid"/>
            <a:miter lim="800000"/>
            <a:headEnd type="none" w="sm" len="sm"/>
            <a:tailEnd type="triangle" w="med" len="med"/>
          </a:ln>
        </p:spPr>
      </p:cxnSp>
      <p:sp>
        <p:nvSpPr>
          <p:cNvPr id="128" name="Google Shape;128;p3"/>
          <p:cNvSpPr txBox="1"/>
          <p:nvPr/>
        </p:nvSpPr>
        <p:spPr>
          <a:xfrm>
            <a:off x="3329979" y="3336139"/>
            <a:ext cx="267631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Calibri"/>
                <a:ea typeface="Calibri"/>
                <a:cs typeface="Calibri"/>
                <a:sym typeface="Calibri"/>
              </a:rPr>
              <a:t>“Zero cell” problem</a:t>
            </a:r>
            <a:endParaRPr/>
          </a:p>
        </p:txBody>
      </p:sp>
      <p:graphicFrame>
        <p:nvGraphicFramePr>
          <p:cNvPr id="129" name="Google Shape;129;p3"/>
          <p:cNvGraphicFramePr/>
          <p:nvPr/>
        </p:nvGraphicFramePr>
        <p:xfrm>
          <a:off x="7707025" y="4519683"/>
          <a:ext cx="2746650" cy="1591275"/>
        </p:xfrm>
        <a:graphic>
          <a:graphicData uri="http://schemas.openxmlformats.org/drawingml/2006/table">
            <a:tbl>
              <a:tblPr>
                <a:noFill/>
                <a:tableStyleId>{54879438-5E7D-4050-BAF7-ACC140707045}</a:tableStyleId>
              </a:tblPr>
              <a:tblGrid>
                <a:gridCol w="304275">
                  <a:extLst>
                    <a:ext uri="{9D8B030D-6E8A-4147-A177-3AD203B41FA5}">
                      <a16:colId xmlns:a16="http://schemas.microsoft.com/office/drawing/2014/main" val="20000"/>
                    </a:ext>
                  </a:extLst>
                </a:gridCol>
                <a:gridCol w="542050">
                  <a:extLst>
                    <a:ext uri="{9D8B030D-6E8A-4147-A177-3AD203B41FA5}">
                      <a16:colId xmlns:a16="http://schemas.microsoft.com/office/drawing/2014/main" val="20001"/>
                    </a:ext>
                  </a:extLst>
                </a:gridCol>
                <a:gridCol w="730450">
                  <a:extLst>
                    <a:ext uri="{9D8B030D-6E8A-4147-A177-3AD203B41FA5}">
                      <a16:colId xmlns:a16="http://schemas.microsoft.com/office/drawing/2014/main" val="20002"/>
                    </a:ext>
                  </a:extLst>
                </a:gridCol>
                <a:gridCol w="615725">
                  <a:extLst>
                    <a:ext uri="{9D8B030D-6E8A-4147-A177-3AD203B41FA5}">
                      <a16:colId xmlns:a16="http://schemas.microsoft.com/office/drawing/2014/main" val="20003"/>
                    </a:ext>
                  </a:extLst>
                </a:gridCol>
                <a:gridCol w="554150">
                  <a:extLst>
                    <a:ext uri="{9D8B030D-6E8A-4147-A177-3AD203B41FA5}">
                      <a16:colId xmlns:a16="http://schemas.microsoft.com/office/drawing/2014/main" val="20004"/>
                    </a:ext>
                  </a:extLst>
                </a:gridCol>
              </a:tblGrid>
              <a:tr h="31632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a</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b</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c</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chemeClr val="dk1"/>
                          </a:solidFill>
                          <a:latin typeface="Calibri"/>
                          <a:ea typeface="Calibri"/>
                          <a:cs typeface="Calibri"/>
                          <a:sym typeface="Calibri"/>
                        </a:rPr>
                        <a:t>Σ</a:t>
                      </a:r>
                      <a:endParaRPr sz="1900" b="0" i="0" u="none" strike="noStrike" cap="none">
                        <a:solidFill>
                          <a:srgbClr val="000000"/>
                        </a:solidFill>
                        <a:latin typeface="Calibri"/>
                        <a:ea typeface="Calibri"/>
                        <a:cs typeface="Calibri"/>
                        <a:sym typeface="Calibri"/>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163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800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163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800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163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400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400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163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600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2600</a:t>
                      </a:r>
                      <a:endParaRPr/>
                    </a:p>
                  </a:txBody>
                  <a:tcPr marL="13175" marR="13175" marT="131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30" name="Google Shape;130;p3"/>
          <p:cNvGraphicFramePr/>
          <p:nvPr/>
        </p:nvGraphicFramePr>
        <p:xfrm>
          <a:off x="7700327" y="1591093"/>
          <a:ext cx="2773125" cy="1832875"/>
        </p:xfrm>
        <a:graphic>
          <a:graphicData uri="http://schemas.openxmlformats.org/drawingml/2006/table">
            <a:tbl>
              <a:tblPr>
                <a:noFill/>
                <a:tableStyleId>{54879438-5E7D-4050-BAF7-ACC140707045}</a:tableStyleId>
              </a:tblPr>
              <a:tblGrid>
                <a:gridCol w="291900">
                  <a:extLst>
                    <a:ext uri="{9D8B030D-6E8A-4147-A177-3AD203B41FA5}">
                      <a16:colId xmlns:a16="http://schemas.microsoft.com/office/drawing/2014/main" val="20000"/>
                    </a:ext>
                  </a:extLst>
                </a:gridCol>
                <a:gridCol w="667225">
                  <a:extLst>
                    <a:ext uri="{9D8B030D-6E8A-4147-A177-3AD203B41FA5}">
                      <a16:colId xmlns:a16="http://schemas.microsoft.com/office/drawing/2014/main" val="20001"/>
                    </a:ext>
                  </a:extLst>
                </a:gridCol>
                <a:gridCol w="625525">
                  <a:extLst>
                    <a:ext uri="{9D8B030D-6E8A-4147-A177-3AD203B41FA5}">
                      <a16:colId xmlns:a16="http://schemas.microsoft.com/office/drawing/2014/main" val="20002"/>
                    </a:ext>
                  </a:extLst>
                </a:gridCol>
                <a:gridCol w="625525">
                  <a:extLst>
                    <a:ext uri="{9D8B030D-6E8A-4147-A177-3AD203B41FA5}">
                      <a16:colId xmlns:a16="http://schemas.microsoft.com/office/drawing/2014/main" val="20003"/>
                    </a:ext>
                  </a:extLst>
                </a:gridCol>
                <a:gridCol w="562950">
                  <a:extLst>
                    <a:ext uri="{9D8B030D-6E8A-4147-A177-3AD203B41FA5}">
                      <a16:colId xmlns:a16="http://schemas.microsoft.com/office/drawing/2014/main" val="20004"/>
                    </a:ext>
                  </a:extLst>
                </a:gridCol>
              </a:tblGrid>
              <a:tr h="36657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a</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b</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c</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chemeClr val="dk1"/>
                          </a:solidFill>
                          <a:latin typeface="Calibri"/>
                          <a:ea typeface="Calibri"/>
                          <a:cs typeface="Calibri"/>
                          <a:sym typeface="Calibri"/>
                        </a:rPr>
                        <a:t>Σ</a:t>
                      </a:r>
                      <a:endParaRPr sz="1900" b="0" i="0" u="none" strike="noStrike" cap="none">
                        <a:solidFill>
                          <a:srgbClr val="000000"/>
                        </a:solidFill>
                        <a:latin typeface="Calibri"/>
                        <a:ea typeface="Calibri"/>
                        <a:cs typeface="Calibri"/>
                        <a:sym typeface="Calibri"/>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65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400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65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400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665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400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800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6657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800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2800</a:t>
                      </a:r>
                      <a:endParaRPr/>
                    </a:p>
                  </a:txBody>
                  <a:tcPr marL="15275" marR="15275" marT="152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1" name="Google Shape;131;p3"/>
          <p:cNvSpPr txBox="1"/>
          <p:nvPr/>
        </p:nvSpPr>
        <p:spPr>
          <a:xfrm>
            <a:off x="8078406" y="1148914"/>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 9:00</a:t>
            </a:r>
            <a:endParaRPr/>
          </a:p>
        </p:txBody>
      </p:sp>
      <p:sp>
        <p:nvSpPr>
          <p:cNvPr id="132" name="Google Shape;132;p3"/>
          <p:cNvSpPr txBox="1"/>
          <p:nvPr/>
        </p:nvSpPr>
        <p:spPr>
          <a:xfrm>
            <a:off x="8158067" y="4045978"/>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&gt; 9:00</a:t>
            </a:r>
            <a:endParaRPr/>
          </a:p>
        </p:txBody>
      </p:sp>
      <p:sp>
        <p:nvSpPr>
          <p:cNvPr id="133" name="Google Shape;133;p3"/>
          <p:cNvSpPr txBox="1"/>
          <p:nvPr/>
        </p:nvSpPr>
        <p:spPr>
          <a:xfrm>
            <a:off x="3699034" y="738259"/>
            <a:ext cx="1588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alibri"/>
                <a:ea typeface="Calibri"/>
                <a:cs typeface="Calibri"/>
                <a:sym typeface="Calibri"/>
              </a:rPr>
              <a:t>Sample (N=20)</a:t>
            </a:r>
            <a:endParaRPr sz="1800" b="1">
              <a:solidFill>
                <a:srgbClr val="00B0F0"/>
              </a:solidFill>
              <a:latin typeface="Calibri"/>
              <a:ea typeface="Calibri"/>
              <a:cs typeface="Calibri"/>
              <a:sym typeface="Calibri"/>
            </a:endParaRPr>
          </a:p>
        </p:txBody>
      </p:sp>
      <p:sp>
        <p:nvSpPr>
          <p:cNvPr id="134" name="Google Shape;134;p3"/>
          <p:cNvSpPr txBox="1"/>
          <p:nvPr/>
        </p:nvSpPr>
        <p:spPr>
          <a:xfrm>
            <a:off x="7890878" y="779582"/>
            <a:ext cx="2158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F0"/>
                </a:solidFill>
                <a:latin typeface="Calibri"/>
                <a:ea typeface="Calibri"/>
                <a:cs typeface="Calibri"/>
                <a:sym typeface="Calibri"/>
              </a:rPr>
              <a:t>Population (N=5400)</a:t>
            </a:r>
            <a:endParaRPr sz="1800" b="1">
              <a:solidFill>
                <a:srgbClr val="00B0F0"/>
              </a:solidFill>
              <a:latin typeface="Calibri"/>
              <a:ea typeface="Calibri"/>
              <a:cs typeface="Calibri"/>
              <a:sym typeface="Calibri"/>
            </a:endParaRPr>
          </a:p>
        </p:txBody>
      </p:sp>
      <p:sp>
        <p:nvSpPr>
          <p:cNvPr id="135" name="Google Shape;135;p3"/>
          <p:cNvSpPr txBox="1"/>
          <p:nvPr/>
        </p:nvSpPr>
        <p:spPr>
          <a:xfrm>
            <a:off x="8033014" y="3550307"/>
            <a:ext cx="25571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Only transit H-W trips</a:t>
            </a:r>
            <a:endParaRPr sz="1800" b="1">
              <a:solidFill>
                <a:srgbClr val="2F549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24" grpId="0"/>
      <p:bldP spid="125" grpId="0"/>
      <p:bldP spid="128" grpId="0"/>
      <p:bldP spid="1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C828B4E8-D87D-B151-791B-1C4ADE33B245}"/>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A3B30AC6-0C8C-1341-DB1A-18548469F776}"/>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Validation Results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E00B7EA3-A6FA-37FF-1F3D-69BA9C8DEF75}"/>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3" name="TextBox 2">
            <a:extLst>
              <a:ext uri="{FF2B5EF4-FFF2-40B4-BE49-F238E27FC236}">
                <a16:creationId xmlns:a16="http://schemas.microsoft.com/office/drawing/2014/main" id="{415DB1BB-EC5B-9C1C-D885-FF98117885FA}"/>
              </a:ext>
            </a:extLst>
          </p:cNvPr>
          <p:cNvSpPr txBox="1"/>
          <p:nvPr/>
        </p:nvSpPr>
        <p:spPr>
          <a:xfrm>
            <a:off x="627828" y="880091"/>
            <a:ext cx="6264792" cy="400110"/>
          </a:xfrm>
          <a:prstGeom prst="rect">
            <a:avLst/>
          </a:prstGeom>
          <a:noFill/>
        </p:spPr>
        <p:txBody>
          <a:bodyPr wrap="none" rtlCol="0">
            <a:spAutoFit/>
          </a:bodyPr>
          <a:lstStyle/>
          <a:p>
            <a:r>
              <a:rPr lang="en-US" sz="2000" dirty="0">
                <a:solidFill>
                  <a:srgbClr val="C00000"/>
                </a:solidFill>
              </a:rPr>
              <a:t>We used </a:t>
            </a:r>
            <a:r>
              <a:rPr lang="en-US" sz="2000" b="1" u="sng" dirty="0">
                <a:solidFill>
                  <a:srgbClr val="C00000"/>
                </a:solidFill>
              </a:rPr>
              <a:t>three</a:t>
            </a:r>
            <a:r>
              <a:rPr lang="en-US" sz="2000" dirty="0">
                <a:solidFill>
                  <a:srgbClr val="C00000"/>
                </a:solidFill>
              </a:rPr>
              <a:t> studies to validate the proposed method</a:t>
            </a:r>
          </a:p>
        </p:txBody>
      </p:sp>
      <p:pic>
        <p:nvPicPr>
          <p:cNvPr id="8" name="Picture 7" descr="A group of orange and black graphs&#10;&#10;AI-generated content may be incorrect.">
            <a:extLst>
              <a:ext uri="{FF2B5EF4-FFF2-40B4-BE49-F238E27FC236}">
                <a16:creationId xmlns:a16="http://schemas.microsoft.com/office/drawing/2014/main" id="{EE51BE8B-7811-6130-F723-97D10C835D48}"/>
              </a:ext>
            </a:extLst>
          </p:cNvPr>
          <p:cNvPicPr>
            <a:picLocks noChangeAspect="1"/>
          </p:cNvPicPr>
          <p:nvPr/>
        </p:nvPicPr>
        <p:blipFill>
          <a:blip r:embed="rId3"/>
          <a:srcRect t="35221" b="35539"/>
          <a:stretch/>
        </p:blipFill>
        <p:spPr>
          <a:xfrm>
            <a:off x="2518476" y="3052576"/>
            <a:ext cx="8664856" cy="1532863"/>
          </a:xfrm>
          <a:prstGeom prst="rect">
            <a:avLst/>
          </a:prstGeom>
        </p:spPr>
      </p:pic>
      <p:pic>
        <p:nvPicPr>
          <p:cNvPr id="9" name="Picture 8" descr="A group of orange and white objects&#10;&#10;AI-generated content may be incorrect.">
            <a:extLst>
              <a:ext uri="{FF2B5EF4-FFF2-40B4-BE49-F238E27FC236}">
                <a16:creationId xmlns:a16="http://schemas.microsoft.com/office/drawing/2014/main" id="{C4D102B5-10FB-52EC-3E57-8D3FE671CAEA}"/>
              </a:ext>
            </a:extLst>
          </p:cNvPr>
          <p:cNvPicPr>
            <a:picLocks noChangeAspect="1"/>
          </p:cNvPicPr>
          <p:nvPr/>
        </p:nvPicPr>
        <p:blipFill>
          <a:blip r:embed="rId4"/>
          <a:srcRect t="35002" b="30618"/>
          <a:stretch/>
        </p:blipFill>
        <p:spPr>
          <a:xfrm>
            <a:off x="2786333" y="4437406"/>
            <a:ext cx="8397000" cy="1950974"/>
          </a:xfrm>
          <a:prstGeom prst="rect">
            <a:avLst/>
          </a:prstGeom>
        </p:spPr>
      </p:pic>
      <p:sp>
        <p:nvSpPr>
          <p:cNvPr id="10" name="TextBox 9">
            <a:extLst>
              <a:ext uri="{FF2B5EF4-FFF2-40B4-BE49-F238E27FC236}">
                <a16:creationId xmlns:a16="http://schemas.microsoft.com/office/drawing/2014/main" id="{20BAC31E-A462-2155-DBFF-697BADF544D5}"/>
              </a:ext>
            </a:extLst>
          </p:cNvPr>
          <p:cNvSpPr txBox="1"/>
          <p:nvPr/>
        </p:nvSpPr>
        <p:spPr>
          <a:xfrm>
            <a:off x="1008668" y="3384084"/>
            <a:ext cx="1333075" cy="646331"/>
          </a:xfrm>
          <a:prstGeom prst="rect">
            <a:avLst/>
          </a:prstGeom>
          <a:noFill/>
        </p:spPr>
        <p:txBody>
          <a:bodyPr wrap="square">
            <a:spAutoFit/>
          </a:bodyPr>
          <a:lstStyle/>
          <a:p>
            <a:r>
              <a:rPr lang="en-US" b="1" dirty="0">
                <a:solidFill>
                  <a:srgbClr val="0000FF"/>
                </a:solidFill>
              </a:rPr>
              <a:t>Singapore</a:t>
            </a:r>
          </a:p>
          <a:p>
            <a:r>
              <a:rPr lang="en-US" b="1" dirty="0">
                <a:solidFill>
                  <a:srgbClr val="0000FF"/>
                </a:solidFill>
              </a:rPr>
              <a:t>PCM data</a:t>
            </a:r>
            <a:endParaRPr lang="en-US" dirty="0"/>
          </a:p>
        </p:txBody>
      </p:sp>
      <p:sp>
        <p:nvSpPr>
          <p:cNvPr id="11" name="TextBox 10">
            <a:extLst>
              <a:ext uri="{FF2B5EF4-FFF2-40B4-BE49-F238E27FC236}">
                <a16:creationId xmlns:a16="http://schemas.microsoft.com/office/drawing/2014/main" id="{4BEC4CC5-E875-AD00-B17F-B27EA5584D4D}"/>
              </a:ext>
            </a:extLst>
          </p:cNvPr>
          <p:cNvSpPr txBox="1"/>
          <p:nvPr/>
        </p:nvSpPr>
        <p:spPr>
          <a:xfrm>
            <a:off x="1008667" y="5155039"/>
            <a:ext cx="1333075" cy="646331"/>
          </a:xfrm>
          <a:prstGeom prst="rect">
            <a:avLst/>
          </a:prstGeom>
          <a:noFill/>
        </p:spPr>
        <p:txBody>
          <a:bodyPr wrap="square">
            <a:spAutoFit/>
          </a:bodyPr>
          <a:lstStyle/>
          <a:p>
            <a:r>
              <a:rPr lang="en-US" b="1" dirty="0">
                <a:solidFill>
                  <a:srgbClr val="0000FF"/>
                </a:solidFill>
              </a:rPr>
              <a:t>Seoul</a:t>
            </a:r>
          </a:p>
          <a:p>
            <a:r>
              <a:rPr lang="en-US" b="1" dirty="0">
                <a:solidFill>
                  <a:srgbClr val="0000FF"/>
                </a:solidFill>
              </a:rPr>
              <a:t>PCM data</a:t>
            </a:r>
            <a:endParaRPr lang="en-US" dirty="0"/>
          </a:p>
        </p:txBody>
      </p:sp>
      <p:pic>
        <p:nvPicPr>
          <p:cNvPr id="12" name="Picture 11" descr="A close-up of a white box&#10;&#10;AI-generated content may be incorrect.">
            <a:extLst>
              <a:ext uri="{FF2B5EF4-FFF2-40B4-BE49-F238E27FC236}">
                <a16:creationId xmlns:a16="http://schemas.microsoft.com/office/drawing/2014/main" id="{FD5B5191-BFE1-A319-0E63-23341F407FF5}"/>
              </a:ext>
            </a:extLst>
          </p:cNvPr>
          <p:cNvPicPr>
            <a:picLocks noChangeAspect="1"/>
          </p:cNvPicPr>
          <p:nvPr/>
        </p:nvPicPr>
        <p:blipFill>
          <a:blip r:embed="rId5"/>
          <a:stretch>
            <a:fillRect/>
          </a:stretch>
        </p:blipFill>
        <p:spPr>
          <a:xfrm>
            <a:off x="701177" y="1211070"/>
            <a:ext cx="10467528" cy="1827923"/>
          </a:xfrm>
          <a:prstGeom prst="rect">
            <a:avLst/>
          </a:prstGeom>
        </p:spPr>
      </p:pic>
    </p:spTree>
    <p:extLst>
      <p:ext uri="{BB962C8B-B14F-4D97-AF65-F5344CB8AC3E}">
        <p14:creationId xmlns:p14="http://schemas.microsoft.com/office/powerpoint/2010/main" val="3751767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056BC25D-D09B-F863-4903-DB9E79D29FEF}"/>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23A00A93-059B-E906-82CF-4C03C10EBCA3}"/>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Validation Results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C9DFA225-5632-1403-72AD-C6C50F5F0FE4}"/>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pic>
        <p:nvPicPr>
          <p:cNvPr id="2" name="Picture 1" descr="A close-up of a white box&#10;&#10;AI-generated content may be incorrect.">
            <a:extLst>
              <a:ext uri="{FF2B5EF4-FFF2-40B4-BE49-F238E27FC236}">
                <a16:creationId xmlns:a16="http://schemas.microsoft.com/office/drawing/2014/main" id="{FD5B5191-BFE1-A319-0E63-23341F407FF5}"/>
              </a:ext>
            </a:extLst>
          </p:cNvPr>
          <p:cNvPicPr>
            <a:picLocks noChangeAspect="1"/>
          </p:cNvPicPr>
          <p:nvPr/>
        </p:nvPicPr>
        <p:blipFill>
          <a:blip r:embed="rId3"/>
          <a:stretch>
            <a:fillRect/>
          </a:stretch>
        </p:blipFill>
        <p:spPr>
          <a:xfrm>
            <a:off x="727056" y="1391284"/>
            <a:ext cx="10467528" cy="1827923"/>
          </a:xfrm>
          <a:prstGeom prst="rect">
            <a:avLst/>
          </a:prstGeom>
        </p:spPr>
      </p:pic>
      <p:sp>
        <p:nvSpPr>
          <p:cNvPr id="3" name="TextBox 2">
            <a:extLst>
              <a:ext uri="{FF2B5EF4-FFF2-40B4-BE49-F238E27FC236}">
                <a16:creationId xmlns:a16="http://schemas.microsoft.com/office/drawing/2014/main" id="{A6D30867-560B-26C4-4B91-D666321BD34B}"/>
              </a:ext>
            </a:extLst>
          </p:cNvPr>
          <p:cNvSpPr txBox="1"/>
          <p:nvPr/>
        </p:nvSpPr>
        <p:spPr>
          <a:xfrm>
            <a:off x="627828" y="880091"/>
            <a:ext cx="6264792" cy="400110"/>
          </a:xfrm>
          <a:prstGeom prst="rect">
            <a:avLst/>
          </a:prstGeom>
          <a:noFill/>
        </p:spPr>
        <p:txBody>
          <a:bodyPr wrap="none" rtlCol="0">
            <a:spAutoFit/>
          </a:bodyPr>
          <a:lstStyle/>
          <a:p>
            <a:r>
              <a:rPr lang="en-US" sz="2000" dirty="0">
                <a:solidFill>
                  <a:srgbClr val="C00000"/>
                </a:solidFill>
              </a:rPr>
              <a:t>We used </a:t>
            </a:r>
            <a:r>
              <a:rPr lang="en-US" sz="2000" b="1" u="sng" dirty="0">
                <a:solidFill>
                  <a:srgbClr val="C00000"/>
                </a:solidFill>
              </a:rPr>
              <a:t>three</a:t>
            </a:r>
            <a:r>
              <a:rPr lang="en-US" sz="2000" dirty="0">
                <a:solidFill>
                  <a:srgbClr val="C00000"/>
                </a:solidFill>
              </a:rPr>
              <a:t> studies to validate the proposed method</a:t>
            </a:r>
          </a:p>
        </p:txBody>
      </p:sp>
      <p:sp>
        <p:nvSpPr>
          <p:cNvPr id="4" name="TextBox 3">
            <a:extLst>
              <a:ext uri="{FF2B5EF4-FFF2-40B4-BE49-F238E27FC236}">
                <a16:creationId xmlns:a16="http://schemas.microsoft.com/office/drawing/2014/main" id="{ED97DD4C-18EA-16B5-4630-FED2B47F1E9F}"/>
              </a:ext>
            </a:extLst>
          </p:cNvPr>
          <p:cNvSpPr txBox="1"/>
          <p:nvPr/>
        </p:nvSpPr>
        <p:spPr>
          <a:xfrm>
            <a:off x="727056" y="3330290"/>
            <a:ext cx="10290313" cy="2031325"/>
          </a:xfrm>
          <a:prstGeom prst="rect">
            <a:avLst/>
          </a:prstGeom>
          <a:noFill/>
        </p:spPr>
        <p:txBody>
          <a:bodyPr wrap="square">
            <a:spAutoFit/>
          </a:bodyPr>
          <a:lstStyle/>
          <a:p>
            <a:r>
              <a:rPr lang="en-US" sz="1800" dirty="0"/>
              <a:t>Information used for validation (i.e., the one not included in data fusion process)</a:t>
            </a:r>
          </a:p>
          <a:p>
            <a:pPr marL="285750" indent="-285750">
              <a:buFont typeface="Arial" panose="020B0604020202020204" pitchFamily="34" charset="0"/>
              <a:buChar char="•"/>
            </a:pPr>
            <a:r>
              <a:rPr lang="en-US" sz="1800" dirty="0"/>
              <a:t>The </a:t>
            </a:r>
            <a:r>
              <a:rPr lang="en-US" sz="1800" b="1" dirty="0">
                <a:solidFill>
                  <a:srgbClr val="0000FF"/>
                </a:solidFill>
              </a:rPr>
              <a:t>SC dataset </a:t>
            </a:r>
            <a:r>
              <a:rPr lang="en-US" sz="1800" dirty="0"/>
              <a:t>(for Singapore) includes TD-OD demand for </a:t>
            </a:r>
            <a:r>
              <a:rPr lang="en-US" sz="1800" b="1" dirty="0">
                <a:solidFill>
                  <a:srgbClr val="C00000"/>
                </a:solidFill>
              </a:rPr>
              <a:t>transit users </a:t>
            </a:r>
            <a:r>
              <a:rPr lang="en-US" sz="1800" dirty="0"/>
              <a:t>categorized by </a:t>
            </a:r>
            <a:r>
              <a:rPr lang="en-US" sz="1800" b="1" u="sng" dirty="0">
                <a:solidFill>
                  <a:srgbClr val="C00000"/>
                </a:solidFill>
              </a:rPr>
              <a:t>age group</a:t>
            </a:r>
            <a:r>
              <a:rPr lang="en-US" sz="1800" dirty="0"/>
              <a:t>, which are </a:t>
            </a:r>
            <a:r>
              <a:rPr lang="en-US" sz="1800" b="1" dirty="0">
                <a:solidFill>
                  <a:srgbClr val="C00000"/>
                </a:solidFill>
              </a:rPr>
              <a:t>excluded</a:t>
            </a:r>
            <a:r>
              <a:rPr lang="en-US" sz="1800" dirty="0"/>
              <a:t> during the data fusion process.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a:t>
            </a:r>
            <a:r>
              <a:rPr lang="en-US" sz="1800" b="1" dirty="0">
                <a:solidFill>
                  <a:srgbClr val="0000FF"/>
                </a:solidFill>
              </a:rPr>
              <a:t>CDR dataset </a:t>
            </a:r>
            <a:r>
              <a:rPr lang="en-US" sz="1800" dirty="0"/>
              <a:t>(for Seoul) includes TD-OD demand for </a:t>
            </a:r>
            <a:r>
              <a:rPr lang="en-US" sz="1800" b="1" dirty="0">
                <a:solidFill>
                  <a:srgbClr val="C00000"/>
                </a:solidFill>
              </a:rPr>
              <a:t>all users </a:t>
            </a:r>
            <a:r>
              <a:rPr lang="en-US" sz="1800" dirty="0"/>
              <a:t>categorized by </a:t>
            </a:r>
            <a:r>
              <a:rPr lang="en-US" sz="1800" b="1" dirty="0">
                <a:solidFill>
                  <a:srgbClr val="C00000"/>
                </a:solidFill>
              </a:rPr>
              <a:t>age group, gender, aggregated trip purpose</a:t>
            </a:r>
            <a:r>
              <a:rPr lang="en-US" sz="1800" dirty="0"/>
              <a:t> (home, work and other), which are </a:t>
            </a:r>
            <a:r>
              <a:rPr lang="en-US" sz="1800" b="1" dirty="0">
                <a:solidFill>
                  <a:srgbClr val="C00000"/>
                </a:solidFill>
              </a:rPr>
              <a:t>excluded</a:t>
            </a:r>
            <a:r>
              <a:rPr lang="en-US" sz="1800" dirty="0"/>
              <a:t> during the data fusion process.</a:t>
            </a:r>
            <a:endParaRPr lang="en-US" sz="1800" b="1" dirty="0">
              <a:solidFill>
                <a:srgbClr val="C00000"/>
              </a:solidFill>
            </a:endParaRPr>
          </a:p>
        </p:txBody>
      </p:sp>
    </p:spTree>
    <p:extLst>
      <p:ext uri="{BB962C8B-B14F-4D97-AF65-F5344CB8AC3E}">
        <p14:creationId xmlns:p14="http://schemas.microsoft.com/office/powerpoint/2010/main" val="2106022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BE6F4208-E7A2-9D7E-F642-BDB24F653606}"/>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0F50BD32-677B-136A-80A3-35727ED1D2D1}"/>
              </a:ext>
            </a:extLst>
          </p:cNvPr>
          <p:cNvSpPr txBox="1"/>
          <p:nvPr/>
        </p:nvSpPr>
        <p:spPr>
          <a:xfrm>
            <a:off x="553821" y="24578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Experimental Study: Validation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61BAF1C2-9FE5-D2A8-F5C4-1595A3C7B2B6}"/>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7" name="Picture 6" descr="A group of graphs showing different stages of age&#10;&#10;AI-generated content may be incorrect.">
            <a:extLst>
              <a:ext uri="{FF2B5EF4-FFF2-40B4-BE49-F238E27FC236}">
                <a16:creationId xmlns:a16="http://schemas.microsoft.com/office/drawing/2014/main" id="{5D03E66D-7110-02CC-0AD1-90C644A598C3}"/>
              </a:ext>
            </a:extLst>
          </p:cNvPr>
          <p:cNvPicPr>
            <a:picLocks noChangeAspect="1"/>
          </p:cNvPicPr>
          <p:nvPr/>
        </p:nvPicPr>
        <p:blipFill>
          <a:blip r:embed="rId3"/>
          <a:srcRect t="2076"/>
          <a:stretch/>
        </p:blipFill>
        <p:spPr>
          <a:xfrm>
            <a:off x="1485474" y="768968"/>
            <a:ext cx="8608651" cy="5279141"/>
          </a:xfrm>
          <a:prstGeom prst="rect">
            <a:avLst/>
          </a:prstGeom>
        </p:spPr>
      </p:pic>
      <p:sp>
        <p:nvSpPr>
          <p:cNvPr id="9" name="TextBox 8">
            <a:extLst>
              <a:ext uri="{FF2B5EF4-FFF2-40B4-BE49-F238E27FC236}">
                <a16:creationId xmlns:a16="http://schemas.microsoft.com/office/drawing/2014/main" id="{C9410F13-3DC3-D6D1-01B9-0AD353C1DB55}"/>
              </a:ext>
            </a:extLst>
          </p:cNvPr>
          <p:cNvSpPr txBox="1"/>
          <p:nvPr/>
        </p:nvSpPr>
        <p:spPr>
          <a:xfrm>
            <a:off x="1648286" y="6130813"/>
            <a:ext cx="8911046" cy="369332"/>
          </a:xfrm>
          <a:prstGeom prst="rect">
            <a:avLst/>
          </a:prstGeom>
          <a:noFill/>
        </p:spPr>
        <p:txBody>
          <a:bodyPr wrap="square">
            <a:spAutoFit/>
          </a:bodyPr>
          <a:lstStyle/>
          <a:p>
            <a:r>
              <a:rPr lang="en-US" b="1" dirty="0">
                <a:solidFill>
                  <a:srgbClr val="0000FF"/>
                </a:solidFill>
              </a:rPr>
              <a:t>Fits of joint distributions of age and other attributes to hypothetical ground truth</a:t>
            </a:r>
            <a:endParaRPr lang="en-US" dirty="0"/>
          </a:p>
        </p:txBody>
      </p:sp>
    </p:spTree>
    <p:extLst>
      <p:ext uri="{BB962C8B-B14F-4D97-AF65-F5344CB8AC3E}">
        <p14:creationId xmlns:p14="http://schemas.microsoft.com/office/powerpoint/2010/main" val="261529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8B939AB9-89BA-8DD2-9F73-040AAE4E20EC}"/>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8616F197-C575-3A75-53DF-B26D2234F116}"/>
              </a:ext>
            </a:extLst>
          </p:cNvPr>
          <p:cNvSpPr txBox="1"/>
          <p:nvPr/>
        </p:nvSpPr>
        <p:spPr>
          <a:xfrm>
            <a:off x="553821" y="245788"/>
            <a:ext cx="1000551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Case Studies: Increase in Spatiotemporal Heterogeneity</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174736E6-34BD-441A-27F9-D2983B7E31B7}"/>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5" name="Picture 4" descr="A table with numbers and a number of text&#10;&#10;AI-generated content may be incorrect.">
            <a:extLst>
              <a:ext uri="{FF2B5EF4-FFF2-40B4-BE49-F238E27FC236}">
                <a16:creationId xmlns:a16="http://schemas.microsoft.com/office/drawing/2014/main" id="{7BFFA45B-A1EB-F70E-0E88-2CD3C99A6902}"/>
              </a:ext>
            </a:extLst>
          </p:cNvPr>
          <p:cNvPicPr>
            <a:picLocks noChangeAspect="1"/>
          </p:cNvPicPr>
          <p:nvPr/>
        </p:nvPicPr>
        <p:blipFill>
          <a:blip r:embed="rId3"/>
          <a:stretch>
            <a:fillRect/>
          </a:stretch>
        </p:blipFill>
        <p:spPr>
          <a:xfrm>
            <a:off x="429715" y="2407815"/>
            <a:ext cx="11332569" cy="2259076"/>
          </a:xfrm>
          <a:prstGeom prst="rect">
            <a:avLst/>
          </a:prstGeom>
        </p:spPr>
      </p:pic>
      <p:sp>
        <p:nvSpPr>
          <p:cNvPr id="6" name="TextBox 5">
            <a:extLst>
              <a:ext uri="{FF2B5EF4-FFF2-40B4-BE49-F238E27FC236}">
                <a16:creationId xmlns:a16="http://schemas.microsoft.com/office/drawing/2014/main" id="{25BA1B0C-441C-FED2-2406-B224674AD6A7}"/>
              </a:ext>
            </a:extLst>
          </p:cNvPr>
          <p:cNvSpPr txBox="1"/>
          <p:nvPr/>
        </p:nvSpPr>
        <p:spPr>
          <a:xfrm>
            <a:off x="2173856" y="1888638"/>
            <a:ext cx="7505602" cy="369332"/>
          </a:xfrm>
          <a:prstGeom prst="rect">
            <a:avLst/>
          </a:prstGeom>
          <a:noFill/>
        </p:spPr>
        <p:txBody>
          <a:bodyPr wrap="square">
            <a:spAutoFit/>
          </a:bodyPr>
          <a:lstStyle/>
          <a:p>
            <a:r>
              <a:rPr lang="en-US" sz="1800" b="1" dirty="0">
                <a:solidFill>
                  <a:srgbClr val="0000FF"/>
                </a:solidFill>
              </a:rPr>
              <a:t>Spatiotemporal heterogeneity of the generated activity schedules</a:t>
            </a:r>
            <a:endParaRPr lang="en-US" sz="1800" dirty="0"/>
          </a:p>
        </p:txBody>
      </p:sp>
    </p:spTree>
    <p:extLst>
      <p:ext uri="{BB962C8B-B14F-4D97-AF65-F5344CB8AC3E}">
        <p14:creationId xmlns:p14="http://schemas.microsoft.com/office/powerpoint/2010/main" val="4052732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D944CB7E-6546-1E83-0D33-0ADCE96CF5D4}"/>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DDD89973-CC94-E898-23C9-8E04F04D4573}"/>
              </a:ext>
            </a:extLst>
          </p:cNvPr>
          <p:cNvSpPr txBox="1"/>
          <p:nvPr/>
        </p:nvSpPr>
        <p:spPr>
          <a:xfrm>
            <a:off x="553821" y="24578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Singapore Case Study: Validation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544EFD0A-7D13-54A9-6DE8-6EDBD1C5CCDA}"/>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2" name="Picture 1" descr="A group of graphs with numbers&#10;&#10;AI-generated content may be incorrect.">
            <a:extLst>
              <a:ext uri="{FF2B5EF4-FFF2-40B4-BE49-F238E27FC236}">
                <a16:creationId xmlns:a16="http://schemas.microsoft.com/office/drawing/2014/main" id="{96F78748-C6D8-F1F5-C5BF-FCFC2E810477}"/>
              </a:ext>
            </a:extLst>
          </p:cNvPr>
          <p:cNvPicPr>
            <a:picLocks noChangeAspect="1"/>
          </p:cNvPicPr>
          <p:nvPr/>
        </p:nvPicPr>
        <p:blipFill>
          <a:blip r:embed="rId3"/>
          <a:srcRect l="34364" t="3051" r="623"/>
          <a:stretch/>
        </p:blipFill>
        <p:spPr>
          <a:xfrm>
            <a:off x="1809342" y="703383"/>
            <a:ext cx="8573316" cy="5451233"/>
          </a:xfrm>
          <a:prstGeom prst="rect">
            <a:avLst/>
          </a:prstGeom>
        </p:spPr>
      </p:pic>
      <p:sp>
        <p:nvSpPr>
          <p:cNvPr id="4" name="TextBox 3">
            <a:extLst>
              <a:ext uri="{FF2B5EF4-FFF2-40B4-BE49-F238E27FC236}">
                <a16:creationId xmlns:a16="http://schemas.microsoft.com/office/drawing/2014/main" id="{FA9A1843-DFD1-D5A6-8F45-70FD8CB69586}"/>
              </a:ext>
            </a:extLst>
          </p:cNvPr>
          <p:cNvSpPr txBox="1"/>
          <p:nvPr/>
        </p:nvSpPr>
        <p:spPr>
          <a:xfrm>
            <a:off x="2040650" y="6117542"/>
            <a:ext cx="8742369" cy="369332"/>
          </a:xfrm>
          <a:prstGeom prst="rect">
            <a:avLst/>
          </a:prstGeom>
          <a:noFill/>
        </p:spPr>
        <p:txBody>
          <a:bodyPr wrap="square">
            <a:spAutoFit/>
          </a:bodyPr>
          <a:lstStyle/>
          <a:p>
            <a:r>
              <a:rPr lang="en-US" sz="1800" b="1" dirty="0">
                <a:solidFill>
                  <a:srgbClr val="0000FF"/>
                </a:solidFill>
              </a:rPr>
              <a:t>Fits of joint distributions of age group and other attributes to smart card data</a:t>
            </a:r>
            <a:endParaRPr lang="en-US" sz="1800" dirty="0"/>
          </a:p>
        </p:txBody>
      </p:sp>
    </p:spTree>
    <p:extLst>
      <p:ext uri="{BB962C8B-B14F-4D97-AF65-F5344CB8AC3E}">
        <p14:creationId xmlns:p14="http://schemas.microsoft.com/office/powerpoint/2010/main" val="2277465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20172C37-7FE8-F865-5CBF-8128FC6CFE57}"/>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0CB9D884-A967-B782-407A-285612D76396}"/>
              </a:ext>
            </a:extLst>
          </p:cNvPr>
          <p:cNvSpPr txBox="1"/>
          <p:nvPr/>
        </p:nvSpPr>
        <p:spPr>
          <a:xfrm>
            <a:off x="369230" y="27166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Singapore Case Study: Insights on Trip Distance Distribution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252A993A-2C6B-A255-34D1-B29F7BA1B0A0}"/>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pic>
        <p:nvPicPr>
          <p:cNvPr id="5" name="Picture 4" descr="A screenshot of a graph&#10;&#10;AI-generated content may be incorrect.">
            <a:extLst>
              <a:ext uri="{FF2B5EF4-FFF2-40B4-BE49-F238E27FC236}">
                <a16:creationId xmlns:a16="http://schemas.microsoft.com/office/drawing/2014/main" id="{6CC351C4-B925-E222-FEA6-2F94B6989B5B}"/>
              </a:ext>
            </a:extLst>
          </p:cNvPr>
          <p:cNvPicPr>
            <a:picLocks noChangeAspect="1"/>
          </p:cNvPicPr>
          <p:nvPr/>
        </p:nvPicPr>
        <p:blipFill>
          <a:blip r:embed="rId3"/>
          <a:srcRect r="33046" b="51868"/>
          <a:stretch/>
        </p:blipFill>
        <p:spPr>
          <a:xfrm>
            <a:off x="369229" y="1237628"/>
            <a:ext cx="5455849" cy="3800196"/>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DBB453C3-ED87-08A2-72F4-1921F6C3DF18}"/>
              </a:ext>
            </a:extLst>
          </p:cNvPr>
          <p:cNvPicPr>
            <a:picLocks noChangeAspect="1"/>
          </p:cNvPicPr>
          <p:nvPr/>
        </p:nvPicPr>
        <p:blipFill>
          <a:blip r:embed="rId3"/>
          <a:srcRect l="-244" t="49721" r="33351" b="-2"/>
          <a:stretch/>
        </p:blipFill>
        <p:spPr>
          <a:xfrm>
            <a:off x="6282751" y="1064463"/>
            <a:ext cx="5455850" cy="3973361"/>
          </a:xfrm>
          <a:prstGeom prst="rect">
            <a:avLst/>
          </a:prstGeom>
        </p:spPr>
      </p:pic>
      <p:sp>
        <p:nvSpPr>
          <p:cNvPr id="7" name="TextBox 6">
            <a:extLst>
              <a:ext uri="{FF2B5EF4-FFF2-40B4-BE49-F238E27FC236}">
                <a16:creationId xmlns:a16="http://schemas.microsoft.com/office/drawing/2014/main" id="{1623AA7E-7C48-1E27-994D-3A3D9EC4B5C3}"/>
              </a:ext>
            </a:extLst>
          </p:cNvPr>
          <p:cNvSpPr txBox="1"/>
          <p:nvPr/>
        </p:nvSpPr>
        <p:spPr>
          <a:xfrm>
            <a:off x="501871" y="5356658"/>
            <a:ext cx="5933435" cy="369332"/>
          </a:xfrm>
          <a:prstGeom prst="rect">
            <a:avLst/>
          </a:prstGeom>
          <a:noFill/>
        </p:spPr>
        <p:txBody>
          <a:bodyPr wrap="square">
            <a:spAutoFit/>
          </a:bodyPr>
          <a:lstStyle/>
          <a:p>
            <a:r>
              <a:rPr lang="en-US" sz="1800" b="1" dirty="0">
                <a:solidFill>
                  <a:srgbClr val="C00000"/>
                </a:solidFill>
              </a:rPr>
              <a:t>HTS overestimates trip distances (recall issue!)</a:t>
            </a:r>
            <a:endParaRPr lang="en-US" sz="1800" dirty="0">
              <a:solidFill>
                <a:srgbClr val="C00000"/>
              </a:solidFill>
            </a:endParaRPr>
          </a:p>
        </p:txBody>
      </p:sp>
    </p:spTree>
    <p:extLst>
      <p:ext uri="{BB962C8B-B14F-4D97-AF65-F5344CB8AC3E}">
        <p14:creationId xmlns:p14="http://schemas.microsoft.com/office/powerpoint/2010/main" val="3720508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A5D6CCF5-E224-67CE-2767-EA259B28E571}"/>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CE388C14-0C96-1908-0C5A-502A269ADEC0}"/>
              </a:ext>
            </a:extLst>
          </p:cNvPr>
          <p:cNvSpPr txBox="1"/>
          <p:nvPr/>
        </p:nvSpPr>
        <p:spPr>
          <a:xfrm>
            <a:off x="369230" y="27166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Singapore Case Study: Insights on Trip Purpose Distribution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1CF22445-C4C6-56AD-D44C-1CAF5971395E}"/>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
        <p:nvSpPr>
          <p:cNvPr id="7" name="TextBox 6">
            <a:extLst>
              <a:ext uri="{FF2B5EF4-FFF2-40B4-BE49-F238E27FC236}">
                <a16:creationId xmlns:a16="http://schemas.microsoft.com/office/drawing/2014/main" id="{3C6DCB81-0295-7D4B-8C5F-D90E3060EB60}"/>
              </a:ext>
            </a:extLst>
          </p:cNvPr>
          <p:cNvSpPr txBox="1"/>
          <p:nvPr/>
        </p:nvSpPr>
        <p:spPr>
          <a:xfrm>
            <a:off x="8386094" y="3247062"/>
            <a:ext cx="3625459" cy="646331"/>
          </a:xfrm>
          <a:prstGeom prst="rect">
            <a:avLst/>
          </a:prstGeom>
          <a:noFill/>
        </p:spPr>
        <p:txBody>
          <a:bodyPr wrap="square">
            <a:spAutoFit/>
          </a:bodyPr>
          <a:lstStyle/>
          <a:p>
            <a:r>
              <a:rPr lang="en-US" sz="1800" b="1" dirty="0">
                <a:solidFill>
                  <a:srgbClr val="C00000"/>
                </a:solidFill>
              </a:rPr>
              <a:t>HTS overestimates working population.</a:t>
            </a:r>
            <a:endParaRPr lang="en-US" sz="1800" dirty="0">
              <a:solidFill>
                <a:srgbClr val="C00000"/>
              </a:solidFill>
            </a:endParaRPr>
          </a:p>
        </p:txBody>
      </p:sp>
      <p:pic>
        <p:nvPicPr>
          <p:cNvPr id="2" name="Picture 1" descr="A collage of graphs showing different age groups&#10;&#10;AI-generated content may be incorrect.">
            <a:extLst>
              <a:ext uri="{FF2B5EF4-FFF2-40B4-BE49-F238E27FC236}">
                <a16:creationId xmlns:a16="http://schemas.microsoft.com/office/drawing/2014/main" id="{81137358-5805-10BC-44C8-BB0D435A326B}"/>
              </a:ext>
            </a:extLst>
          </p:cNvPr>
          <p:cNvPicPr>
            <a:picLocks noChangeAspect="1"/>
          </p:cNvPicPr>
          <p:nvPr/>
        </p:nvPicPr>
        <p:blipFill>
          <a:blip r:embed="rId3"/>
          <a:stretch>
            <a:fillRect/>
          </a:stretch>
        </p:blipFill>
        <p:spPr>
          <a:xfrm>
            <a:off x="577970" y="717211"/>
            <a:ext cx="7523452" cy="5706035"/>
          </a:xfrm>
          <a:prstGeom prst="rect">
            <a:avLst/>
          </a:prstGeom>
        </p:spPr>
      </p:pic>
    </p:spTree>
    <p:extLst>
      <p:ext uri="{BB962C8B-B14F-4D97-AF65-F5344CB8AC3E}">
        <p14:creationId xmlns:p14="http://schemas.microsoft.com/office/powerpoint/2010/main" val="809140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9B7C843C-4861-CE4C-5912-E7BECA553BEA}"/>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02A2BA68-FA9A-D605-D46B-D213580C5668}"/>
              </a:ext>
            </a:extLst>
          </p:cNvPr>
          <p:cNvSpPr txBox="1"/>
          <p:nvPr/>
        </p:nvSpPr>
        <p:spPr>
          <a:xfrm>
            <a:off x="369230" y="27166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Seoul Case Study: Validation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356E68A6-027E-522E-1694-B477264EC027}"/>
              </a:ext>
            </a:extLst>
          </p:cNvPr>
          <p:cNvSpPr txBox="1">
            <a:spLocks noGrp="1"/>
          </p:cNvSpPr>
          <p:nvPr>
            <p:ph type="sldNum" idx="12"/>
          </p:nvPr>
        </p:nvSpPr>
        <p:spPr>
          <a:xfrm>
            <a:off x="9188351" y="652185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5" name="Picture 4" descr="A group of graphs showing age progression&#10;&#10;AI-generated content may be incorrect.">
            <a:extLst>
              <a:ext uri="{FF2B5EF4-FFF2-40B4-BE49-F238E27FC236}">
                <a16:creationId xmlns:a16="http://schemas.microsoft.com/office/drawing/2014/main" id="{D650A5B3-BB9B-D89B-17A3-6EC330AEF507}"/>
              </a:ext>
            </a:extLst>
          </p:cNvPr>
          <p:cNvPicPr>
            <a:picLocks noChangeAspect="1"/>
          </p:cNvPicPr>
          <p:nvPr/>
        </p:nvPicPr>
        <p:blipFill>
          <a:blip r:embed="rId3"/>
          <a:srcRect t="33442"/>
          <a:stretch/>
        </p:blipFill>
        <p:spPr>
          <a:xfrm>
            <a:off x="454449" y="1096163"/>
            <a:ext cx="11283102" cy="4665673"/>
          </a:xfrm>
          <a:prstGeom prst="rect">
            <a:avLst/>
          </a:prstGeom>
        </p:spPr>
      </p:pic>
    </p:spTree>
    <p:extLst>
      <p:ext uri="{BB962C8B-B14F-4D97-AF65-F5344CB8AC3E}">
        <p14:creationId xmlns:p14="http://schemas.microsoft.com/office/powerpoint/2010/main" val="272797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CD7B4823-DA96-98B4-CC67-E2F531608949}"/>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8A21E4DB-18FB-A96E-6E25-04C708C40170}"/>
              </a:ext>
            </a:extLst>
          </p:cNvPr>
          <p:cNvSpPr txBox="1"/>
          <p:nvPr/>
        </p:nvSpPr>
        <p:spPr>
          <a:xfrm>
            <a:off x="369230" y="27166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Seoul Case Study: Validation</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EB3DEB95-CD63-CB18-5D35-24646D77C917}"/>
              </a:ext>
            </a:extLst>
          </p:cNvPr>
          <p:cNvSpPr txBox="1">
            <a:spLocks noGrp="1"/>
          </p:cNvSpPr>
          <p:nvPr>
            <p:ph type="sldNum" idx="12"/>
          </p:nvPr>
        </p:nvSpPr>
        <p:spPr>
          <a:xfrm>
            <a:off x="9188351" y="652185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pic>
        <p:nvPicPr>
          <p:cNvPr id="7" name="Picture 6" descr="A group of red and orange leaves&#10;&#10;AI-generated content may be incorrect.">
            <a:extLst>
              <a:ext uri="{FF2B5EF4-FFF2-40B4-BE49-F238E27FC236}">
                <a16:creationId xmlns:a16="http://schemas.microsoft.com/office/drawing/2014/main" id="{1491DFBA-9C9A-BB56-5B13-70E0130489EB}"/>
              </a:ext>
            </a:extLst>
          </p:cNvPr>
          <p:cNvPicPr>
            <a:picLocks noChangeAspect="1"/>
          </p:cNvPicPr>
          <p:nvPr/>
        </p:nvPicPr>
        <p:blipFill>
          <a:blip r:embed="rId3"/>
          <a:srcRect r="33667" b="51111"/>
          <a:stretch/>
        </p:blipFill>
        <p:spPr>
          <a:xfrm>
            <a:off x="2382215" y="794848"/>
            <a:ext cx="7762450" cy="5495578"/>
          </a:xfrm>
          <a:prstGeom prst="rect">
            <a:avLst/>
          </a:prstGeom>
        </p:spPr>
      </p:pic>
    </p:spTree>
    <p:extLst>
      <p:ext uri="{BB962C8B-B14F-4D97-AF65-F5344CB8AC3E}">
        <p14:creationId xmlns:p14="http://schemas.microsoft.com/office/powerpoint/2010/main" val="3350402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1">
          <a:extLst>
            <a:ext uri="{FF2B5EF4-FFF2-40B4-BE49-F238E27FC236}">
              <a16:creationId xmlns:a16="http://schemas.microsoft.com/office/drawing/2014/main" id="{0B200C6A-1FC3-281C-B4F9-A4CA68EF1618}"/>
            </a:ext>
          </a:extLst>
        </p:cNvPr>
        <p:cNvGrpSpPr/>
        <p:nvPr/>
      </p:nvGrpSpPr>
      <p:grpSpPr>
        <a:xfrm>
          <a:off x="0" y="0"/>
          <a:ext cx="0" cy="0"/>
          <a:chOff x="0" y="0"/>
          <a:chExt cx="0" cy="0"/>
        </a:xfrm>
      </p:grpSpPr>
      <p:sp>
        <p:nvSpPr>
          <p:cNvPr id="192" name="Google Shape;192;p7">
            <a:extLst>
              <a:ext uri="{FF2B5EF4-FFF2-40B4-BE49-F238E27FC236}">
                <a16:creationId xmlns:a16="http://schemas.microsoft.com/office/drawing/2014/main" id="{11D5E9CA-E892-A189-7CFD-55E88C365812}"/>
              </a:ext>
            </a:extLst>
          </p:cNvPr>
          <p:cNvSpPr txBox="1"/>
          <p:nvPr/>
        </p:nvSpPr>
        <p:spPr>
          <a:xfrm>
            <a:off x="369230" y="271668"/>
            <a:ext cx="10005511"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Conclusions</a:t>
            </a:r>
            <a:endParaRPr sz="2800" dirty="0">
              <a:solidFill>
                <a:srgbClr val="2F528F"/>
              </a:solidFill>
              <a:latin typeface="Arial"/>
              <a:ea typeface="Arial"/>
              <a:cs typeface="Arial"/>
              <a:sym typeface="Arial"/>
            </a:endParaRPr>
          </a:p>
        </p:txBody>
      </p:sp>
      <p:sp>
        <p:nvSpPr>
          <p:cNvPr id="194" name="Google Shape;194;p7">
            <a:extLst>
              <a:ext uri="{FF2B5EF4-FFF2-40B4-BE49-F238E27FC236}">
                <a16:creationId xmlns:a16="http://schemas.microsoft.com/office/drawing/2014/main" id="{3E140063-0B4A-E538-B4BB-357790056421}"/>
              </a:ext>
            </a:extLst>
          </p:cNvPr>
          <p:cNvSpPr txBox="1">
            <a:spLocks noGrp="1"/>
          </p:cNvSpPr>
          <p:nvPr>
            <p:ph type="sldNum" idx="12"/>
          </p:nvPr>
        </p:nvSpPr>
        <p:spPr>
          <a:xfrm>
            <a:off x="9188351" y="652185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5" name="Content Placeholder 3">
            <a:extLst>
              <a:ext uri="{FF2B5EF4-FFF2-40B4-BE49-F238E27FC236}">
                <a16:creationId xmlns:a16="http://schemas.microsoft.com/office/drawing/2014/main" id="{4BC65DD9-2DEF-1EBD-B855-AA83E11BA2D0}"/>
              </a:ext>
            </a:extLst>
          </p:cNvPr>
          <p:cNvSpPr txBox="1">
            <a:spLocks/>
          </p:cNvSpPr>
          <p:nvPr/>
        </p:nvSpPr>
        <p:spPr>
          <a:xfrm>
            <a:off x="369230" y="1000663"/>
            <a:ext cx="11212902" cy="50285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n-SG" sz="2000" b="1" dirty="0">
                <a:solidFill>
                  <a:srgbClr val="C00000"/>
                </a:solidFill>
              </a:rPr>
              <a:t>Multiple data sources</a:t>
            </a:r>
            <a:r>
              <a:rPr lang="en-SG" sz="2000" dirty="0">
                <a:solidFill>
                  <a:srgbClr val="C00000"/>
                </a:solidFill>
              </a:rPr>
              <a:t>:</a:t>
            </a:r>
          </a:p>
          <a:p>
            <a:pPr>
              <a:buFont typeface="Arial" panose="020B0604020202020204" pitchFamily="34" charset="0"/>
              <a:buChar char="•"/>
            </a:pPr>
            <a:r>
              <a:rPr lang="en-SG" sz="2000" dirty="0"/>
              <a:t>PCM data offers rich mobility insights but lacks </a:t>
            </a:r>
            <a:r>
              <a:rPr lang="en-SG" sz="2000" b="1" dirty="0"/>
              <a:t>sociodemographic and trip details</a:t>
            </a:r>
            <a:r>
              <a:rPr lang="en-SG" sz="2000" dirty="0"/>
              <a:t>.</a:t>
            </a:r>
          </a:p>
          <a:p>
            <a:pPr>
              <a:buFont typeface="Arial" panose="020B0604020202020204" pitchFamily="34" charset="0"/>
              <a:buChar char="•"/>
            </a:pPr>
            <a:r>
              <a:rPr lang="en-SG" sz="2000" dirty="0"/>
              <a:t>HTS data provides </a:t>
            </a:r>
            <a:r>
              <a:rPr lang="en-SG" sz="2000" b="1" dirty="0"/>
              <a:t>crucial complementary information</a:t>
            </a:r>
            <a:r>
              <a:rPr lang="en-SG" sz="2000" dirty="0"/>
              <a:t>.</a:t>
            </a:r>
          </a:p>
          <a:p>
            <a:pPr marL="0" indent="0">
              <a:buFont typeface="Arial"/>
              <a:buNone/>
            </a:pPr>
            <a:r>
              <a:rPr lang="en-SG" sz="2000" b="1" dirty="0">
                <a:solidFill>
                  <a:srgbClr val="C00000"/>
                </a:solidFill>
              </a:rPr>
              <a:t>Innovative Two-stage data fusion</a:t>
            </a:r>
            <a:r>
              <a:rPr lang="en-SG" sz="2000" dirty="0">
                <a:solidFill>
                  <a:srgbClr val="C00000"/>
                </a:solidFill>
              </a:rPr>
              <a:t>:</a:t>
            </a:r>
          </a:p>
          <a:p>
            <a:pPr>
              <a:buFont typeface="Arial" panose="020B0604020202020204" pitchFamily="34" charset="0"/>
              <a:buChar char="•"/>
            </a:pPr>
            <a:r>
              <a:rPr lang="en-SG" sz="2000" b="1" dirty="0"/>
              <a:t>Stage 1:</a:t>
            </a:r>
            <a:r>
              <a:rPr lang="en-SG" sz="2000" dirty="0"/>
              <a:t> Cluster-based data fusion approach integrates </a:t>
            </a:r>
            <a:r>
              <a:rPr lang="en-SG" sz="2000" b="1" dirty="0"/>
              <a:t>TD-OD matrix with HTS data</a:t>
            </a:r>
            <a:r>
              <a:rPr lang="en-SG" sz="2000" dirty="0"/>
              <a:t>.</a:t>
            </a:r>
          </a:p>
          <a:p>
            <a:pPr>
              <a:buFont typeface="Arial" panose="020B0604020202020204" pitchFamily="34" charset="0"/>
              <a:buChar char="•"/>
            </a:pPr>
            <a:r>
              <a:rPr lang="en-SG" sz="2000" b="1" dirty="0"/>
              <a:t>Stage 2:</a:t>
            </a:r>
            <a:r>
              <a:rPr lang="en-SG" sz="2000" dirty="0"/>
              <a:t> Modified </a:t>
            </a:r>
            <a:r>
              <a:rPr lang="en-SG" sz="2000" b="1" dirty="0"/>
              <a:t>Markov models</a:t>
            </a:r>
            <a:r>
              <a:rPr lang="en-SG" sz="2000" dirty="0"/>
              <a:t> generate </a:t>
            </a:r>
            <a:r>
              <a:rPr lang="en-SG" sz="2000" b="1" dirty="0"/>
              <a:t>detailed activity schedules</a:t>
            </a:r>
            <a:r>
              <a:rPr lang="en-SG" sz="2000" dirty="0"/>
              <a:t>.</a:t>
            </a:r>
          </a:p>
          <a:p>
            <a:pPr marL="0" indent="0">
              <a:buFont typeface="Arial"/>
              <a:buNone/>
            </a:pPr>
            <a:r>
              <a:rPr lang="en-SG" sz="2000" b="1" dirty="0">
                <a:solidFill>
                  <a:srgbClr val="C00000"/>
                </a:solidFill>
              </a:rPr>
              <a:t>Validation</a:t>
            </a:r>
            <a:r>
              <a:rPr lang="en-SG" sz="2000" dirty="0">
                <a:solidFill>
                  <a:srgbClr val="C00000"/>
                </a:solidFill>
              </a:rPr>
              <a:t>:</a:t>
            </a:r>
          </a:p>
          <a:p>
            <a:r>
              <a:rPr lang="en-SG" sz="2000" dirty="0"/>
              <a:t>Validating models with </a:t>
            </a:r>
            <a:r>
              <a:rPr lang="en-SG" sz="2000" b="1" dirty="0"/>
              <a:t>multiple</a:t>
            </a:r>
            <a:r>
              <a:rPr lang="en-SG" sz="2000" dirty="0"/>
              <a:t> real-world case studies (</a:t>
            </a:r>
            <a:r>
              <a:rPr lang="en-SG" sz="2000" b="1" dirty="0"/>
              <a:t>Singapore and Seoul</a:t>
            </a:r>
            <a:r>
              <a:rPr lang="en-SG" sz="2000" dirty="0"/>
              <a:t>).</a:t>
            </a:r>
          </a:p>
          <a:p>
            <a:pPr marL="0" indent="0">
              <a:buFont typeface="Arial"/>
              <a:buNone/>
            </a:pPr>
            <a:r>
              <a:rPr lang="en-SG" sz="2000" b="1" dirty="0">
                <a:solidFill>
                  <a:srgbClr val="C00000"/>
                </a:solidFill>
              </a:rPr>
              <a:t>Key benefits</a:t>
            </a:r>
            <a:r>
              <a:rPr lang="en-SG" sz="2000" dirty="0">
                <a:solidFill>
                  <a:srgbClr val="C00000"/>
                </a:solidFill>
              </a:rPr>
              <a:t>:</a:t>
            </a:r>
          </a:p>
          <a:p>
            <a:r>
              <a:rPr lang="en-SG" sz="2000" b="1" dirty="0"/>
              <a:t>Enhances heterogeneity </a:t>
            </a:r>
            <a:r>
              <a:rPr lang="en-SG" sz="2000" dirty="0"/>
              <a:t>of synthetic data for transport </a:t>
            </a:r>
            <a:r>
              <a:rPr lang="en-SG" sz="2000" dirty="0" err="1"/>
              <a:t>modeling</a:t>
            </a:r>
            <a:r>
              <a:rPr lang="en-SG" sz="2000" dirty="0"/>
              <a:t>.</a:t>
            </a:r>
          </a:p>
          <a:p>
            <a:r>
              <a:rPr lang="en-SG" sz="2000" b="1" dirty="0"/>
              <a:t>Supports agent-based simulations</a:t>
            </a:r>
            <a:r>
              <a:rPr lang="en-SG" sz="2000" dirty="0"/>
              <a:t> for policy and urban planning.</a:t>
            </a:r>
          </a:p>
          <a:p>
            <a:r>
              <a:rPr lang="en-SG" sz="2000" b="1" dirty="0"/>
              <a:t>Balances data utility and privacy</a:t>
            </a:r>
            <a:r>
              <a:rPr lang="en-SG" sz="2000" dirty="0"/>
              <a:t> for ethical AI-driven mobility analysis.</a:t>
            </a:r>
          </a:p>
          <a:p>
            <a:endParaRPr lang="en-US" sz="3200" dirty="0"/>
          </a:p>
        </p:txBody>
      </p:sp>
    </p:spTree>
    <p:extLst>
      <p:ext uri="{BB962C8B-B14F-4D97-AF65-F5344CB8AC3E}">
        <p14:creationId xmlns:p14="http://schemas.microsoft.com/office/powerpoint/2010/main" val="190041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p:nvPr/>
        </p:nvSpPr>
        <p:spPr>
          <a:xfrm>
            <a:off x="553821" y="245788"/>
            <a:ext cx="9113594"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Low Spatiotemporal Heterogeneity in HTS Data</a:t>
            </a:r>
          </a:p>
        </p:txBody>
      </p:sp>
      <p:sp>
        <p:nvSpPr>
          <p:cNvPr id="142" name="Google Shape;142;p4"/>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43" name="Google Shape;143;p4"/>
          <p:cNvSpPr txBox="1"/>
          <p:nvPr/>
        </p:nvSpPr>
        <p:spPr>
          <a:xfrm>
            <a:off x="817168" y="2331813"/>
            <a:ext cx="209719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HTS (Total = 20)</a:t>
            </a:r>
            <a:endParaRPr dirty="0"/>
          </a:p>
        </p:txBody>
      </p:sp>
      <p:sp>
        <p:nvSpPr>
          <p:cNvPr id="144" name="Google Shape;144;p4"/>
          <p:cNvSpPr/>
          <p:nvPr/>
        </p:nvSpPr>
        <p:spPr>
          <a:xfrm>
            <a:off x="448515" y="1073159"/>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a</a:t>
            </a:r>
            <a:endParaRPr/>
          </a:p>
        </p:txBody>
      </p:sp>
      <p:sp>
        <p:nvSpPr>
          <p:cNvPr id="145" name="Google Shape;145;p4"/>
          <p:cNvSpPr/>
          <p:nvPr/>
        </p:nvSpPr>
        <p:spPr>
          <a:xfrm>
            <a:off x="1791157" y="842586"/>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t>
            </a:r>
            <a:endParaRPr/>
          </a:p>
        </p:txBody>
      </p:sp>
      <p:sp>
        <p:nvSpPr>
          <p:cNvPr id="146" name="Google Shape;146;p4"/>
          <p:cNvSpPr/>
          <p:nvPr/>
        </p:nvSpPr>
        <p:spPr>
          <a:xfrm>
            <a:off x="1485377" y="1788134"/>
            <a:ext cx="431904" cy="464024"/>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t>
            </a:r>
            <a:endParaRPr/>
          </a:p>
        </p:txBody>
      </p:sp>
      <p:cxnSp>
        <p:nvCxnSpPr>
          <p:cNvPr id="147" name="Google Shape;147;p4"/>
          <p:cNvCxnSpPr>
            <a:stCxn id="144" idx="6"/>
            <a:endCxn id="145" idx="2"/>
          </p:cNvCxnSpPr>
          <p:nvPr/>
        </p:nvCxnSpPr>
        <p:spPr>
          <a:xfrm rot="10800000" flipH="1">
            <a:off x="880419" y="1074471"/>
            <a:ext cx="910800" cy="230700"/>
          </a:xfrm>
          <a:prstGeom prst="straightConnector1">
            <a:avLst/>
          </a:prstGeom>
          <a:noFill/>
          <a:ln w="9525" cap="flat" cmpd="sng">
            <a:solidFill>
              <a:schemeClr val="accent1"/>
            </a:solidFill>
            <a:prstDash val="solid"/>
            <a:miter lim="800000"/>
            <a:headEnd type="none" w="sm" len="sm"/>
            <a:tailEnd type="none" w="sm" len="sm"/>
          </a:ln>
        </p:spPr>
      </p:cxnSp>
      <p:cxnSp>
        <p:nvCxnSpPr>
          <p:cNvPr id="148" name="Google Shape;148;p4"/>
          <p:cNvCxnSpPr>
            <a:stCxn id="144" idx="5"/>
            <a:endCxn id="146" idx="1"/>
          </p:cNvCxnSpPr>
          <p:nvPr/>
        </p:nvCxnSpPr>
        <p:spPr>
          <a:xfrm>
            <a:off x="817168" y="1469228"/>
            <a:ext cx="731400" cy="387000"/>
          </a:xfrm>
          <a:prstGeom prst="straightConnector1">
            <a:avLst/>
          </a:prstGeom>
          <a:noFill/>
          <a:ln w="9525" cap="flat" cmpd="sng">
            <a:solidFill>
              <a:schemeClr val="accent1"/>
            </a:solidFill>
            <a:prstDash val="solid"/>
            <a:miter lim="800000"/>
            <a:headEnd type="none" w="sm" len="sm"/>
            <a:tailEnd type="none" w="sm" len="sm"/>
          </a:ln>
        </p:spPr>
      </p:cxnSp>
      <p:cxnSp>
        <p:nvCxnSpPr>
          <p:cNvPr id="149" name="Google Shape;149;p4"/>
          <p:cNvCxnSpPr>
            <a:stCxn id="145" idx="4"/>
            <a:endCxn id="146" idx="7"/>
          </p:cNvCxnSpPr>
          <p:nvPr/>
        </p:nvCxnSpPr>
        <p:spPr>
          <a:xfrm flipH="1">
            <a:off x="1854109" y="1306610"/>
            <a:ext cx="153000" cy="549600"/>
          </a:xfrm>
          <a:prstGeom prst="straightConnector1">
            <a:avLst/>
          </a:prstGeom>
          <a:noFill/>
          <a:ln w="9525" cap="flat" cmpd="sng">
            <a:solidFill>
              <a:schemeClr val="accent1"/>
            </a:solidFill>
            <a:prstDash val="solid"/>
            <a:miter lim="800000"/>
            <a:headEnd type="none" w="sm" len="sm"/>
            <a:tailEnd type="none" w="sm" len="sm"/>
          </a:ln>
        </p:spPr>
      </p:cxnSp>
      <p:sp>
        <p:nvSpPr>
          <p:cNvPr id="150" name="Google Shape;150;p4"/>
          <p:cNvSpPr txBox="1"/>
          <p:nvPr/>
        </p:nvSpPr>
        <p:spPr>
          <a:xfrm>
            <a:off x="2133233" y="1391038"/>
            <a:ext cx="96609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3 zones</a:t>
            </a:r>
            <a:endParaRPr/>
          </a:p>
        </p:txBody>
      </p:sp>
      <p:graphicFrame>
        <p:nvGraphicFramePr>
          <p:cNvPr id="151" name="Google Shape;151;p4"/>
          <p:cNvGraphicFramePr/>
          <p:nvPr/>
        </p:nvGraphicFramePr>
        <p:xfrm>
          <a:off x="1149052" y="3207928"/>
          <a:ext cx="1500375" cy="1714625"/>
        </p:xfrm>
        <a:graphic>
          <a:graphicData uri="http://schemas.openxmlformats.org/drawingml/2006/table">
            <a:tbl>
              <a:tblPr>
                <a:noFill/>
                <a:tableStyleId>{54879438-5E7D-4050-BAF7-ACC140707045}</a:tableStyleId>
              </a:tblPr>
              <a:tblGrid>
                <a:gridCol w="333400">
                  <a:extLst>
                    <a:ext uri="{9D8B030D-6E8A-4147-A177-3AD203B41FA5}">
                      <a16:colId xmlns:a16="http://schemas.microsoft.com/office/drawing/2014/main" val="20000"/>
                    </a:ext>
                  </a:extLst>
                </a:gridCol>
                <a:gridCol w="261975">
                  <a:extLst>
                    <a:ext uri="{9D8B030D-6E8A-4147-A177-3AD203B41FA5}">
                      <a16:colId xmlns:a16="http://schemas.microsoft.com/office/drawing/2014/main" val="20001"/>
                    </a:ext>
                  </a:extLst>
                </a:gridCol>
                <a:gridCol w="261975">
                  <a:extLst>
                    <a:ext uri="{9D8B030D-6E8A-4147-A177-3AD203B41FA5}">
                      <a16:colId xmlns:a16="http://schemas.microsoft.com/office/drawing/2014/main" val="20002"/>
                    </a:ext>
                  </a:extLst>
                </a:gridCol>
                <a:gridCol w="261975">
                  <a:extLst>
                    <a:ext uri="{9D8B030D-6E8A-4147-A177-3AD203B41FA5}">
                      <a16:colId xmlns:a16="http://schemas.microsoft.com/office/drawing/2014/main" val="20003"/>
                    </a:ext>
                  </a:extLst>
                </a:gridCol>
                <a:gridCol w="381050">
                  <a:extLst>
                    <a:ext uri="{9D8B030D-6E8A-4147-A177-3AD203B41FA5}">
                      <a16:colId xmlns:a16="http://schemas.microsoft.com/office/drawing/2014/main" val="20004"/>
                    </a:ext>
                  </a:extLst>
                </a:gridCol>
              </a:tblGrid>
              <a:tr h="342925">
                <a:tc>
                  <a:txBody>
                    <a:bodyPr/>
                    <a:lstStyle/>
                    <a:p>
                      <a:pPr marL="0" marR="0" lvl="0" indent="0" algn="ctr"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7</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9</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42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429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8</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8</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4</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20</a:t>
                      </a:r>
                      <a:endParaRPr/>
                    </a:p>
                  </a:txBody>
                  <a:tcPr marL="14300" marR="14300" marT="143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2" name="Google Shape;152;p4"/>
          <p:cNvGraphicFramePr/>
          <p:nvPr/>
        </p:nvGraphicFramePr>
        <p:xfrm>
          <a:off x="3728444" y="1577969"/>
          <a:ext cx="1430775" cy="1639625"/>
        </p:xfrm>
        <a:graphic>
          <a:graphicData uri="http://schemas.openxmlformats.org/drawingml/2006/table">
            <a:tbl>
              <a:tblPr>
                <a:noFill/>
                <a:tableStyleId>{54879438-5E7D-4050-BAF7-ACC140707045}</a:tableStyleId>
              </a:tblPr>
              <a:tblGrid>
                <a:gridCol w="399775">
                  <a:extLst>
                    <a:ext uri="{9D8B030D-6E8A-4147-A177-3AD203B41FA5}">
                      <a16:colId xmlns:a16="http://schemas.microsoft.com/office/drawing/2014/main" val="20000"/>
                    </a:ext>
                  </a:extLst>
                </a:gridCol>
                <a:gridCol w="231450">
                  <a:extLst>
                    <a:ext uri="{9D8B030D-6E8A-4147-A177-3AD203B41FA5}">
                      <a16:colId xmlns:a16="http://schemas.microsoft.com/office/drawing/2014/main" val="20001"/>
                    </a:ext>
                  </a:extLst>
                </a:gridCol>
                <a:gridCol w="231450">
                  <a:extLst>
                    <a:ext uri="{9D8B030D-6E8A-4147-A177-3AD203B41FA5}">
                      <a16:colId xmlns:a16="http://schemas.microsoft.com/office/drawing/2014/main" val="20002"/>
                    </a:ext>
                  </a:extLst>
                </a:gridCol>
                <a:gridCol w="231450">
                  <a:extLst>
                    <a:ext uri="{9D8B030D-6E8A-4147-A177-3AD203B41FA5}">
                      <a16:colId xmlns:a16="http://schemas.microsoft.com/office/drawing/2014/main" val="20003"/>
                    </a:ext>
                  </a:extLst>
                </a:gridCol>
                <a:gridCol w="336650">
                  <a:extLst>
                    <a:ext uri="{9D8B030D-6E8A-4147-A177-3AD203B41FA5}">
                      <a16:colId xmlns:a16="http://schemas.microsoft.com/office/drawing/2014/main" val="20004"/>
                    </a:ext>
                  </a:extLst>
                </a:gridCol>
              </a:tblGrid>
              <a:tr h="32792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79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4125" marR="14125" marT="141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a:t>
                      </a:r>
                      <a:endParaRPr/>
                    </a:p>
                  </a:txBody>
                  <a:tcPr marL="13675" marR="13675" marT="136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3" name="Google Shape;153;p4"/>
          <p:cNvGraphicFramePr/>
          <p:nvPr/>
        </p:nvGraphicFramePr>
        <p:xfrm>
          <a:off x="3785647" y="4560234"/>
          <a:ext cx="1415650" cy="1622375"/>
        </p:xfrm>
        <a:graphic>
          <a:graphicData uri="http://schemas.openxmlformats.org/drawingml/2006/table">
            <a:tbl>
              <a:tblPr>
                <a:noFill/>
                <a:tableStyleId>{54879438-5E7D-4050-BAF7-ACC140707045}</a:tableStyleId>
              </a:tblPr>
              <a:tblGrid>
                <a:gridCol w="395550">
                  <a:extLst>
                    <a:ext uri="{9D8B030D-6E8A-4147-A177-3AD203B41FA5}">
                      <a16:colId xmlns:a16="http://schemas.microsoft.com/office/drawing/2014/main" val="20000"/>
                    </a:ext>
                  </a:extLst>
                </a:gridCol>
                <a:gridCol w="229000">
                  <a:extLst>
                    <a:ext uri="{9D8B030D-6E8A-4147-A177-3AD203B41FA5}">
                      <a16:colId xmlns:a16="http://schemas.microsoft.com/office/drawing/2014/main" val="20001"/>
                    </a:ext>
                  </a:extLst>
                </a:gridCol>
                <a:gridCol w="229000">
                  <a:extLst>
                    <a:ext uri="{9D8B030D-6E8A-4147-A177-3AD203B41FA5}">
                      <a16:colId xmlns:a16="http://schemas.microsoft.com/office/drawing/2014/main" val="20002"/>
                    </a:ext>
                  </a:extLst>
                </a:gridCol>
                <a:gridCol w="229000">
                  <a:extLst>
                    <a:ext uri="{9D8B030D-6E8A-4147-A177-3AD203B41FA5}">
                      <a16:colId xmlns:a16="http://schemas.microsoft.com/office/drawing/2014/main" val="20003"/>
                    </a:ext>
                  </a:extLst>
                </a:gridCol>
                <a:gridCol w="333100">
                  <a:extLst>
                    <a:ext uri="{9D8B030D-6E8A-4147-A177-3AD203B41FA5}">
                      <a16:colId xmlns:a16="http://schemas.microsoft.com/office/drawing/2014/main" val="20004"/>
                    </a:ext>
                  </a:extLst>
                </a:gridCol>
              </a:tblGrid>
              <a:tr h="324475">
                <a:tc>
                  <a:txBody>
                    <a:bodyPr/>
                    <a:lstStyle/>
                    <a:p>
                      <a:pPr marL="0" marR="0" lvl="0" indent="0" algn="l"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3</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6</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447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447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0" i="0" u="none" strike="noStrike" cap="none">
                          <a:solidFill>
                            <a:srgbClr val="FF0000"/>
                          </a:solidFill>
                          <a:latin typeface="Calibri"/>
                          <a:ea typeface="Calibri"/>
                          <a:cs typeface="Calibri"/>
                          <a:sym typeface="Calibri"/>
                        </a:rPr>
                        <a:t>10</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4" name="Google Shape;154;p4"/>
          <p:cNvGraphicFramePr/>
          <p:nvPr/>
        </p:nvGraphicFramePr>
        <p:xfrm>
          <a:off x="6635712" y="1589562"/>
          <a:ext cx="1399225" cy="1603500"/>
        </p:xfrm>
        <a:graphic>
          <a:graphicData uri="http://schemas.openxmlformats.org/drawingml/2006/table">
            <a:tbl>
              <a:tblPr>
                <a:noFill/>
                <a:tableStyleId>{54879438-5E7D-4050-BAF7-ACC140707045}</a:tableStyleId>
              </a:tblPr>
              <a:tblGrid>
                <a:gridCol w="373125">
                  <a:extLst>
                    <a:ext uri="{9D8B030D-6E8A-4147-A177-3AD203B41FA5}">
                      <a16:colId xmlns:a16="http://schemas.microsoft.com/office/drawing/2014/main" val="20000"/>
                    </a:ext>
                  </a:extLst>
                </a:gridCol>
                <a:gridCol w="256525">
                  <a:extLst>
                    <a:ext uri="{9D8B030D-6E8A-4147-A177-3AD203B41FA5}">
                      <a16:colId xmlns:a16="http://schemas.microsoft.com/office/drawing/2014/main" val="20001"/>
                    </a:ext>
                  </a:extLst>
                </a:gridCol>
                <a:gridCol w="256525">
                  <a:extLst>
                    <a:ext uri="{9D8B030D-6E8A-4147-A177-3AD203B41FA5}">
                      <a16:colId xmlns:a16="http://schemas.microsoft.com/office/drawing/2014/main" val="20002"/>
                    </a:ext>
                  </a:extLst>
                </a:gridCol>
                <a:gridCol w="256525">
                  <a:extLst>
                    <a:ext uri="{9D8B030D-6E8A-4147-A177-3AD203B41FA5}">
                      <a16:colId xmlns:a16="http://schemas.microsoft.com/office/drawing/2014/main" val="20003"/>
                    </a:ext>
                  </a:extLst>
                </a:gridCol>
                <a:gridCol w="256525">
                  <a:extLst>
                    <a:ext uri="{9D8B030D-6E8A-4147-A177-3AD203B41FA5}">
                      <a16:colId xmlns:a16="http://schemas.microsoft.com/office/drawing/2014/main" val="20004"/>
                    </a:ext>
                  </a:extLst>
                </a:gridCol>
              </a:tblGrid>
              <a:tr h="320700">
                <a:tc>
                  <a:txBody>
                    <a:bodyPr/>
                    <a:lstStyle/>
                    <a:p>
                      <a:pPr marL="0" marR="0" lvl="0" indent="0" algn="ctr"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07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07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07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0</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0700">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800" marR="13800" marT="13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3</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4725" marR="14725" marT="147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5" name="Google Shape;155;p4"/>
          <p:cNvGraphicFramePr/>
          <p:nvPr/>
        </p:nvGraphicFramePr>
        <p:xfrm>
          <a:off x="6792959" y="4513659"/>
          <a:ext cx="1390775" cy="1669000"/>
        </p:xfrm>
        <a:graphic>
          <a:graphicData uri="http://schemas.openxmlformats.org/drawingml/2006/table">
            <a:tbl>
              <a:tblPr>
                <a:noFill/>
                <a:tableStyleId>{54879438-5E7D-4050-BAF7-ACC140707045}</a:tableStyleId>
              </a:tblPr>
              <a:tblGrid>
                <a:gridCol w="370875">
                  <a:extLst>
                    <a:ext uri="{9D8B030D-6E8A-4147-A177-3AD203B41FA5}">
                      <a16:colId xmlns:a16="http://schemas.microsoft.com/office/drawing/2014/main" val="20000"/>
                    </a:ext>
                  </a:extLst>
                </a:gridCol>
                <a:gridCol w="254975">
                  <a:extLst>
                    <a:ext uri="{9D8B030D-6E8A-4147-A177-3AD203B41FA5}">
                      <a16:colId xmlns:a16="http://schemas.microsoft.com/office/drawing/2014/main" val="20001"/>
                    </a:ext>
                  </a:extLst>
                </a:gridCol>
                <a:gridCol w="254975">
                  <a:extLst>
                    <a:ext uri="{9D8B030D-6E8A-4147-A177-3AD203B41FA5}">
                      <a16:colId xmlns:a16="http://schemas.microsoft.com/office/drawing/2014/main" val="20002"/>
                    </a:ext>
                  </a:extLst>
                </a:gridCol>
                <a:gridCol w="254975">
                  <a:extLst>
                    <a:ext uri="{9D8B030D-6E8A-4147-A177-3AD203B41FA5}">
                      <a16:colId xmlns:a16="http://schemas.microsoft.com/office/drawing/2014/main" val="20003"/>
                    </a:ext>
                  </a:extLst>
                </a:gridCol>
                <a:gridCol w="254975">
                  <a:extLst>
                    <a:ext uri="{9D8B030D-6E8A-4147-A177-3AD203B41FA5}">
                      <a16:colId xmlns:a16="http://schemas.microsoft.com/office/drawing/2014/main" val="20004"/>
                    </a:ext>
                  </a:extLst>
                </a:gridCol>
              </a:tblGrid>
              <a:tr h="333800">
                <a:tc>
                  <a:txBody>
                    <a:bodyPr/>
                    <a:lstStyle/>
                    <a:p>
                      <a:pPr marL="0" marR="0" lvl="0" indent="0" algn="ctr" rtl="0">
                        <a:spcBef>
                          <a:spcPts val="0"/>
                        </a:spcBef>
                        <a:spcAft>
                          <a:spcPts val="0"/>
                        </a:spcAft>
                        <a:buNone/>
                      </a:pPr>
                      <a:endParaRPr sz="1900" b="0" i="0" u="none" strike="noStrike" cap="none">
                        <a:solidFill>
                          <a:srgbClr val="000000"/>
                        </a:solidFill>
                        <a:latin typeface="Calibri"/>
                        <a:ea typeface="Calibri"/>
                        <a:cs typeface="Calibri"/>
                        <a:sym typeface="Calibri"/>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a</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b</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highlight>
                            <a:srgbClr val="D9D9D9"/>
                          </a:highlight>
                          <a:latin typeface="Calibri"/>
                          <a:ea typeface="Calibri"/>
                          <a:cs typeface="Calibri"/>
                          <a:sym typeface="Calibri"/>
                        </a:rPr>
                        <a:t>c</a:t>
                      </a:r>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chemeClr val="dk1"/>
                          </a:solidFill>
                          <a:latin typeface="Calibri"/>
                          <a:ea typeface="Calibri"/>
                          <a:cs typeface="Calibri"/>
                          <a:sym typeface="Calibri"/>
                        </a:rPr>
                        <a:t>Σ</a:t>
                      </a:r>
                      <a:endParaRPr sz="1900" b="0" i="0" u="none" strike="noStrike" cap="none">
                        <a:solidFill>
                          <a:srgbClr val="000000"/>
                        </a:solidFill>
                        <a:latin typeface="Calibri"/>
                        <a:ea typeface="Calibri"/>
                        <a:cs typeface="Calibri"/>
                        <a:sym typeface="Calibri"/>
                      </a:endParaRPr>
                    </a:p>
                  </a:txBody>
                  <a:tcPr marL="13050" marR="13050" marT="130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338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0</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0</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38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0</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2</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3</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3800">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0</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000000"/>
                          </a:solidFill>
                          <a:latin typeface="Calibri"/>
                          <a:ea typeface="Calibri"/>
                          <a:cs typeface="Calibri"/>
                          <a:sym typeface="Calibri"/>
                        </a:rPr>
                        <a:t>0</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3800">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525" marR="13525" marT="13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3</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1</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900" b="0" i="0" u="none" strike="noStrike" cap="none">
                          <a:solidFill>
                            <a:srgbClr val="FF0000"/>
                          </a:solidFill>
                          <a:latin typeface="Calibri"/>
                          <a:ea typeface="Calibri"/>
                          <a:cs typeface="Calibri"/>
                          <a:sym typeface="Calibri"/>
                        </a:rPr>
                        <a:t>5</a:t>
                      </a:r>
                      <a:endParaRPr/>
                    </a:p>
                  </a:txBody>
                  <a:tcPr marL="13900" marR="13900" marT="139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6" name="Google Shape;156;p4"/>
          <p:cNvGraphicFramePr/>
          <p:nvPr/>
        </p:nvGraphicFramePr>
        <p:xfrm>
          <a:off x="9416541" y="1535319"/>
          <a:ext cx="1446125" cy="1639625"/>
        </p:xfrm>
        <a:graphic>
          <a:graphicData uri="http://schemas.openxmlformats.org/drawingml/2006/table">
            <a:tbl>
              <a:tblPr>
                <a:noFill/>
                <a:tableStyleId>{54879438-5E7D-4050-BAF7-ACC140707045}</a:tableStyleId>
              </a:tblPr>
              <a:tblGrid>
                <a:gridCol w="385625">
                  <a:extLst>
                    <a:ext uri="{9D8B030D-6E8A-4147-A177-3AD203B41FA5}">
                      <a16:colId xmlns:a16="http://schemas.microsoft.com/office/drawing/2014/main" val="20000"/>
                    </a:ext>
                  </a:extLst>
                </a:gridCol>
                <a:gridCol w="265125">
                  <a:extLst>
                    <a:ext uri="{9D8B030D-6E8A-4147-A177-3AD203B41FA5}">
                      <a16:colId xmlns:a16="http://schemas.microsoft.com/office/drawing/2014/main" val="20001"/>
                    </a:ext>
                  </a:extLst>
                </a:gridCol>
                <a:gridCol w="265125">
                  <a:extLst>
                    <a:ext uri="{9D8B030D-6E8A-4147-A177-3AD203B41FA5}">
                      <a16:colId xmlns:a16="http://schemas.microsoft.com/office/drawing/2014/main" val="20002"/>
                    </a:ext>
                  </a:extLst>
                </a:gridCol>
                <a:gridCol w="265125">
                  <a:extLst>
                    <a:ext uri="{9D8B030D-6E8A-4147-A177-3AD203B41FA5}">
                      <a16:colId xmlns:a16="http://schemas.microsoft.com/office/drawing/2014/main" val="20003"/>
                    </a:ext>
                  </a:extLst>
                </a:gridCol>
                <a:gridCol w="265125">
                  <a:extLst>
                    <a:ext uri="{9D8B030D-6E8A-4147-A177-3AD203B41FA5}">
                      <a16:colId xmlns:a16="http://schemas.microsoft.com/office/drawing/2014/main" val="20004"/>
                    </a:ext>
                  </a:extLst>
                </a:gridCol>
              </a:tblGrid>
              <a:tr h="327925">
                <a:tc>
                  <a:txBody>
                    <a:bodyPr/>
                    <a:lstStyle/>
                    <a:p>
                      <a:pPr marL="0" marR="0" lvl="0" indent="0" algn="ctr" rtl="0">
                        <a:spcBef>
                          <a:spcPts val="0"/>
                        </a:spcBef>
                        <a:spcAft>
                          <a:spcPts val="0"/>
                        </a:spcAft>
                        <a:buNone/>
                      </a:pPr>
                      <a:endParaRPr sz="2000" b="0" i="0" u="none" strike="noStrike" cap="none">
                        <a:solidFill>
                          <a:srgbClr val="000000"/>
                        </a:solidFill>
                        <a:latin typeface="Calibri"/>
                        <a:ea typeface="Calibri"/>
                        <a:cs typeface="Calibri"/>
                        <a:sym typeface="Calibri"/>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2</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79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1</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000000"/>
                          </a:solidFill>
                          <a:latin typeface="Calibri"/>
                          <a:ea typeface="Calibri"/>
                          <a:cs typeface="Calibri"/>
                          <a:sym typeface="Calibri"/>
                        </a:rPr>
                        <a:t>0</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79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2</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1</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FF0000"/>
                          </a:solidFill>
                          <a:latin typeface="Calibri"/>
                          <a:ea typeface="Calibri"/>
                          <a:cs typeface="Calibri"/>
                          <a:sym typeface="Calibri"/>
                        </a:rPr>
                        <a:t>5</a:t>
                      </a:r>
                      <a:endParaRPr/>
                    </a:p>
                  </a:txBody>
                  <a:tcPr marL="12375" marR="12375" marT="12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57" name="Google Shape;157;p4"/>
          <p:cNvGraphicFramePr/>
          <p:nvPr/>
        </p:nvGraphicFramePr>
        <p:xfrm>
          <a:off x="9451810" y="4437732"/>
          <a:ext cx="1375500" cy="1668950"/>
        </p:xfrm>
        <a:graphic>
          <a:graphicData uri="http://schemas.openxmlformats.org/drawingml/2006/table">
            <a:tbl>
              <a:tblPr>
                <a:noFill/>
                <a:tableStyleId>{54879438-5E7D-4050-BAF7-ACC140707045}</a:tableStyleId>
              </a:tblPr>
              <a:tblGrid>
                <a:gridCol w="366800">
                  <a:extLst>
                    <a:ext uri="{9D8B030D-6E8A-4147-A177-3AD203B41FA5}">
                      <a16:colId xmlns:a16="http://schemas.microsoft.com/office/drawing/2014/main" val="20000"/>
                    </a:ext>
                  </a:extLst>
                </a:gridCol>
                <a:gridCol w="252175">
                  <a:extLst>
                    <a:ext uri="{9D8B030D-6E8A-4147-A177-3AD203B41FA5}">
                      <a16:colId xmlns:a16="http://schemas.microsoft.com/office/drawing/2014/main" val="20001"/>
                    </a:ext>
                  </a:extLst>
                </a:gridCol>
                <a:gridCol w="252175">
                  <a:extLst>
                    <a:ext uri="{9D8B030D-6E8A-4147-A177-3AD203B41FA5}">
                      <a16:colId xmlns:a16="http://schemas.microsoft.com/office/drawing/2014/main" val="20002"/>
                    </a:ext>
                  </a:extLst>
                </a:gridCol>
                <a:gridCol w="252175">
                  <a:extLst>
                    <a:ext uri="{9D8B030D-6E8A-4147-A177-3AD203B41FA5}">
                      <a16:colId xmlns:a16="http://schemas.microsoft.com/office/drawing/2014/main" val="20003"/>
                    </a:ext>
                  </a:extLst>
                </a:gridCol>
                <a:gridCol w="252175">
                  <a:extLst>
                    <a:ext uri="{9D8B030D-6E8A-4147-A177-3AD203B41FA5}">
                      <a16:colId xmlns:a16="http://schemas.microsoft.com/office/drawing/2014/main" val="20004"/>
                    </a:ext>
                  </a:extLst>
                </a:gridCol>
              </a:tblGrid>
              <a:tr h="330125">
                <a:tc>
                  <a:txBody>
                    <a:bodyPr/>
                    <a:lstStyle/>
                    <a:p>
                      <a:pPr marL="0" marR="0" lvl="0" indent="0" algn="ctr" rtl="0">
                        <a:spcBef>
                          <a:spcPts val="0"/>
                        </a:spcBef>
                        <a:spcAft>
                          <a:spcPts val="0"/>
                        </a:spcAft>
                        <a:buNone/>
                      </a:pPr>
                      <a:endParaRPr sz="2100" b="0" i="0" u="none" strike="noStrike" cap="none">
                        <a:solidFill>
                          <a:srgbClr val="000000"/>
                        </a:solidFill>
                        <a:latin typeface="Calibri"/>
                        <a:ea typeface="Calibri"/>
                        <a:cs typeface="Calibri"/>
                        <a:sym typeface="Calibri"/>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000000"/>
                          </a:solidFill>
                          <a:highlight>
                            <a:srgbClr val="D9D9D9"/>
                          </a:highlight>
                          <a:latin typeface="Calibri"/>
                          <a:ea typeface="Calibri"/>
                          <a:cs typeface="Calibri"/>
                          <a:sym typeface="Calibri"/>
                        </a:rPr>
                        <a:t>a</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rgbClr val="000000"/>
                          </a:solidFill>
                          <a:highlight>
                            <a:srgbClr val="D9D9D9"/>
                          </a:highlight>
                          <a:latin typeface="Calibri"/>
                          <a:ea typeface="Calibri"/>
                          <a:cs typeface="Calibri"/>
                          <a:sym typeface="Calibri"/>
                        </a:rPr>
                        <a:t>b</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rgbClr val="000000"/>
                          </a:solidFill>
                          <a:highlight>
                            <a:srgbClr val="D9D9D9"/>
                          </a:highlight>
                          <a:latin typeface="Calibri"/>
                          <a:ea typeface="Calibri"/>
                          <a:cs typeface="Calibri"/>
                          <a:sym typeface="Calibri"/>
                        </a:rPr>
                        <a:t>c</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chemeClr val="dk1"/>
                          </a:solidFill>
                          <a:latin typeface="Calibri"/>
                          <a:ea typeface="Calibri"/>
                          <a:cs typeface="Calibri"/>
                          <a:sym typeface="Calibri"/>
                        </a:rPr>
                        <a:t>Σ</a:t>
                      </a:r>
                      <a:endParaRPr sz="2100" b="0" i="0" u="none" strike="noStrike" cap="none">
                        <a:solidFill>
                          <a:srgbClr val="000000"/>
                        </a:solidFill>
                        <a:latin typeface="Calibri"/>
                        <a:ea typeface="Calibri"/>
                        <a:cs typeface="Calibri"/>
                        <a:sym typeface="Calibri"/>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301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a</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0</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0</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01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b</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2</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0</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3</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0125">
                <a:tc>
                  <a:txBody>
                    <a:bodyPr/>
                    <a:lstStyle/>
                    <a:p>
                      <a:pPr marL="0" marR="0" lvl="0" indent="0" algn="ctr" rtl="0">
                        <a:spcBef>
                          <a:spcPts val="0"/>
                        </a:spcBef>
                        <a:spcAft>
                          <a:spcPts val="0"/>
                        </a:spcAft>
                        <a:buNone/>
                      </a:pPr>
                      <a:r>
                        <a:rPr lang="en-US" sz="2000" b="0" i="0" u="none" strike="noStrike" cap="none">
                          <a:solidFill>
                            <a:srgbClr val="000000"/>
                          </a:solidFill>
                          <a:highlight>
                            <a:srgbClr val="D9D9D9"/>
                          </a:highlight>
                          <a:latin typeface="Calibri"/>
                          <a:ea typeface="Calibri"/>
                          <a:cs typeface="Calibri"/>
                          <a:sym typeface="Calibri"/>
                        </a:rPr>
                        <a:t>c</a:t>
                      </a:r>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9D9D9"/>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0</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000000"/>
                          </a:solidFill>
                          <a:latin typeface="Calibri"/>
                          <a:ea typeface="Calibri"/>
                          <a:cs typeface="Calibri"/>
                          <a:sym typeface="Calibri"/>
                        </a:rPr>
                        <a:t>0</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0125">
                <a:tc>
                  <a:txBody>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Σ</a:t>
                      </a:r>
                      <a:endParaRPr sz="2000" b="0" i="0" u="none" strike="noStrike" cap="none">
                        <a:solidFill>
                          <a:srgbClr val="000000"/>
                        </a:solidFill>
                        <a:latin typeface="Calibri"/>
                        <a:ea typeface="Calibri"/>
                        <a:cs typeface="Calibri"/>
                        <a:sym typeface="Calibri"/>
                      </a:endParaRPr>
                    </a:p>
                  </a:txBody>
                  <a:tcPr marL="13850" marR="13850" marT="138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2</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2</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1</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2100" b="0" i="0" u="none" strike="noStrike" cap="none">
                          <a:solidFill>
                            <a:srgbClr val="FF0000"/>
                          </a:solidFill>
                          <a:latin typeface="Calibri"/>
                          <a:ea typeface="Calibri"/>
                          <a:cs typeface="Calibri"/>
                          <a:sym typeface="Calibri"/>
                        </a:rPr>
                        <a:t>5</a:t>
                      </a:r>
                      <a:endParaRPr/>
                    </a:p>
                  </a:txBody>
                  <a:tcPr marL="13750" marR="13750" marT="137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58" name="Google Shape;158;p4"/>
          <p:cNvSpPr txBox="1"/>
          <p:nvPr/>
        </p:nvSpPr>
        <p:spPr>
          <a:xfrm>
            <a:off x="3681402" y="937130"/>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 9:00</a:t>
            </a:r>
            <a:endParaRPr/>
          </a:p>
        </p:txBody>
      </p:sp>
      <p:sp>
        <p:nvSpPr>
          <p:cNvPr id="159" name="Google Shape;159;p4"/>
          <p:cNvSpPr txBox="1"/>
          <p:nvPr/>
        </p:nvSpPr>
        <p:spPr>
          <a:xfrm>
            <a:off x="3728444" y="3992002"/>
            <a:ext cx="162416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&gt; 9:00</a:t>
            </a:r>
            <a:endParaRPr/>
          </a:p>
        </p:txBody>
      </p:sp>
      <p:cxnSp>
        <p:nvCxnSpPr>
          <p:cNvPr id="160" name="Google Shape;160;p4"/>
          <p:cNvCxnSpPr/>
          <p:nvPr/>
        </p:nvCxnSpPr>
        <p:spPr>
          <a:xfrm rot="10800000" flipH="1">
            <a:off x="2649400" y="2397870"/>
            <a:ext cx="1079100" cy="1667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1" name="Google Shape;161;p4"/>
          <p:cNvCxnSpPr/>
          <p:nvPr/>
        </p:nvCxnSpPr>
        <p:spPr>
          <a:xfrm>
            <a:off x="2649400" y="4065270"/>
            <a:ext cx="1136100" cy="1306200"/>
          </a:xfrm>
          <a:prstGeom prst="straightConnector1">
            <a:avLst/>
          </a:prstGeom>
          <a:noFill/>
          <a:ln w="9525" cap="flat" cmpd="sng">
            <a:solidFill>
              <a:schemeClr val="accent1"/>
            </a:solidFill>
            <a:prstDash val="solid"/>
            <a:miter lim="800000"/>
            <a:headEnd type="none" w="sm" len="sm"/>
            <a:tailEnd type="triangle" w="med" len="med"/>
          </a:ln>
        </p:spPr>
      </p:cxnSp>
      <p:sp>
        <p:nvSpPr>
          <p:cNvPr id="162" name="Google Shape;162;p4"/>
          <p:cNvSpPr txBox="1"/>
          <p:nvPr/>
        </p:nvSpPr>
        <p:spPr>
          <a:xfrm>
            <a:off x="6635712" y="783242"/>
            <a:ext cx="162416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 9:00</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Male</a:t>
            </a:r>
            <a:endParaRPr/>
          </a:p>
        </p:txBody>
      </p:sp>
      <p:sp>
        <p:nvSpPr>
          <p:cNvPr id="163" name="Google Shape;163;p4"/>
          <p:cNvSpPr txBox="1"/>
          <p:nvPr/>
        </p:nvSpPr>
        <p:spPr>
          <a:xfrm>
            <a:off x="9422160" y="751293"/>
            <a:ext cx="162416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 9:00</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Female</a:t>
            </a:r>
            <a:endParaRPr/>
          </a:p>
        </p:txBody>
      </p:sp>
      <p:sp>
        <p:nvSpPr>
          <p:cNvPr id="164" name="Google Shape;164;p4"/>
          <p:cNvSpPr txBox="1"/>
          <p:nvPr/>
        </p:nvSpPr>
        <p:spPr>
          <a:xfrm>
            <a:off x="6800097" y="3711327"/>
            <a:ext cx="162416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&gt; 9:00</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Male</a:t>
            </a:r>
            <a:endParaRPr/>
          </a:p>
        </p:txBody>
      </p:sp>
      <p:sp>
        <p:nvSpPr>
          <p:cNvPr id="165" name="Google Shape;165;p4"/>
          <p:cNvSpPr txBox="1"/>
          <p:nvPr/>
        </p:nvSpPr>
        <p:spPr>
          <a:xfrm>
            <a:off x="9353913" y="3636479"/>
            <a:ext cx="162416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Depart &gt; 9:00</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Female</a:t>
            </a:r>
            <a:endParaRPr/>
          </a:p>
        </p:txBody>
      </p:sp>
      <p:sp>
        <p:nvSpPr>
          <p:cNvPr id="166" name="Google Shape;166;p4"/>
          <p:cNvSpPr txBox="1"/>
          <p:nvPr/>
        </p:nvSpPr>
        <p:spPr>
          <a:xfrm>
            <a:off x="4771483" y="3312100"/>
            <a:ext cx="267631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F0000"/>
                </a:solidFill>
                <a:latin typeface="Calibri"/>
                <a:ea typeface="Calibri"/>
                <a:cs typeface="Calibri"/>
                <a:sym typeface="Calibri"/>
              </a:rPr>
              <a:t>“Zero cell” problem</a:t>
            </a:r>
            <a:endParaRPr/>
          </a:p>
        </p:txBody>
      </p:sp>
      <p:cxnSp>
        <p:nvCxnSpPr>
          <p:cNvPr id="167" name="Google Shape;167;p4"/>
          <p:cNvCxnSpPr/>
          <p:nvPr/>
        </p:nvCxnSpPr>
        <p:spPr>
          <a:xfrm>
            <a:off x="6183086" y="842586"/>
            <a:ext cx="0" cy="5523380"/>
          </a:xfrm>
          <a:prstGeom prst="straightConnector1">
            <a:avLst/>
          </a:prstGeom>
          <a:noFill/>
          <a:ln w="28575" cap="flat" cmpd="sng">
            <a:solidFill>
              <a:schemeClr val="accent1"/>
            </a:solidFill>
            <a:prstDash val="solid"/>
            <a:miter lim="800000"/>
            <a:headEnd type="none" w="sm" len="sm"/>
            <a:tailEnd type="none" w="sm" len="sm"/>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44"/>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
        <p:nvSpPr>
          <p:cNvPr id="923" name="Google Shape;923;p44"/>
          <p:cNvSpPr txBox="1"/>
          <p:nvPr/>
        </p:nvSpPr>
        <p:spPr>
          <a:xfrm>
            <a:off x="9408230" y="6619875"/>
            <a:ext cx="2844800" cy="476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chemeClr val="lt1"/>
                </a:solidFill>
                <a:latin typeface="Arial"/>
                <a:ea typeface="Arial"/>
                <a:cs typeface="Arial"/>
                <a:sym typeface="Arial"/>
              </a:rPr>
              <a:t>50</a:t>
            </a:fld>
            <a:endParaRPr sz="1200">
              <a:solidFill>
                <a:schemeClr val="lt1"/>
              </a:solidFill>
              <a:latin typeface="Arial"/>
              <a:ea typeface="Arial"/>
              <a:cs typeface="Arial"/>
              <a:sym typeface="Arial"/>
            </a:endParaRPr>
          </a:p>
        </p:txBody>
      </p:sp>
      <p:pic>
        <p:nvPicPr>
          <p:cNvPr id="3" name="Picture 2" descr="A black text on a white background&#10;&#10;Description automatically generated">
            <a:extLst>
              <a:ext uri="{FF2B5EF4-FFF2-40B4-BE49-F238E27FC236}">
                <a16:creationId xmlns:a16="http://schemas.microsoft.com/office/drawing/2014/main" id="{6DB9D481-0AAB-4D22-2D1B-F1BC59B689BD}"/>
              </a:ext>
            </a:extLst>
          </p:cNvPr>
          <p:cNvPicPr>
            <a:picLocks noChangeAspect="1"/>
          </p:cNvPicPr>
          <p:nvPr/>
        </p:nvPicPr>
        <p:blipFill>
          <a:blip r:embed="rId3"/>
          <a:stretch>
            <a:fillRect/>
          </a:stretch>
        </p:blipFill>
        <p:spPr>
          <a:xfrm>
            <a:off x="608736" y="511791"/>
            <a:ext cx="2059173" cy="1029588"/>
          </a:xfrm>
          <a:prstGeom prst="rect">
            <a:avLst/>
          </a:prstGeom>
        </p:spPr>
      </p:pic>
      <p:pic>
        <p:nvPicPr>
          <p:cNvPr id="4" name="Picture 3" descr="A logo of a national university of singapore&#10;&#10;Description automatically generated">
            <a:extLst>
              <a:ext uri="{FF2B5EF4-FFF2-40B4-BE49-F238E27FC236}">
                <a16:creationId xmlns:a16="http://schemas.microsoft.com/office/drawing/2014/main" id="{DF8DD2C9-103E-F824-6787-602AD3178D82}"/>
              </a:ext>
            </a:extLst>
          </p:cNvPr>
          <p:cNvPicPr>
            <a:picLocks noChangeAspect="1"/>
          </p:cNvPicPr>
          <p:nvPr/>
        </p:nvPicPr>
        <p:blipFill>
          <a:blip r:embed="rId4"/>
          <a:stretch>
            <a:fillRect/>
          </a:stretch>
        </p:blipFill>
        <p:spPr>
          <a:xfrm>
            <a:off x="8606836" y="217898"/>
            <a:ext cx="2608064" cy="1617375"/>
          </a:xfrm>
          <a:prstGeom prst="rect">
            <a:avLst/>
          </a:prstGeom>
        </p:spPr>
      </p:pic>
      <p:sp>
        <p:nvSpPr>
          <p:cNvPr id="6" name="Google Shape;927;p44">
            <a:extLst>
              <a:ext uri="{FF2B5EF4-FFF2-40B4-BE49-F238E27FC236}">
                <a16:creationId xmlns:a16="http://schemas.microsoft.com/office/drawing/2014/main" id="{624D2015-7C8F-0541-BDDA-329693C483D5}"/>
              </a:ext>
            </a:extLst>
          </p:cNvPr>
          <p:cNvSpPr txBox="1"/>
          <p:nvPr/>
        </p:nvSpPr>
        <p:spPr>
          <a:xfrm>
            <a:off x="3309816" y="5194711"/>
            <a:ext cx="5009705"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C00000"/>
                </a:solidFill>
                <a:latin typeface="Arial"/>
                <a:ea typeface="Arial"/>
                <a:cs typeface="Arial"/>
                <a:sym typeface="Arial"/>
              </a:rPr>
              <a:t>LinkedIn Page</a:t>
            </a:r>
            <a:endParaRPr dirty="0"/>
          </a:p>
          <a:p>
            <a:pPr marL="0" marR="0" lvl="0" indent="0" algn="ctr" rtl="0">
              <a:spcBef>
                <a:spcPts val="0"/>
              </a:spcBef>
              <a:spcAft>
                <a:spcPts val="0"/>
              </a:spcAft>
              <a:buNone/>
            </a:pPr>
            <a:r>
              <a:rPr lang="en-US" sz="2800" dirty="0">
                <a:solidFill>
                  <a:schemeClr val="dk1"/>
                </a:solidFill>
                <a:latin typeface="Arial"/>
                <a:ea typeface="Arial"/>
                <a:cs typeface="Arial"/>
                <a:sym typeface="Arial"/>
              </a:rPr>
              <a:t>(Please follow for updates)</a:t>
            </a:r>
            <a:endParaRPr sz="2800" dirty="0">
              <a:solidFill>
                <a:schemeClr val="dk1"/>
              </a:solidFill>
              <a:latin typeface="Arial"/>
              <a:ea typeface="Arial"/>
              <a:cs typeface="Arial"/>
              <a:sym typeface="Arial"/>
            </a:endParaRPr>
          </a:p>
        </p:txBody>
      </p:sp>
      <p:pic>
        <p:nvPicPr>
          <p:cNvPr id="8" name="Google Shape;928;p44" descr="A qr code with black squares&#10;&#10;Description automatically generated">
            <a:extLst>
              <a:ext uri="{FF2B5EF4-FFF2-40B4-BE49-F238E27FC236}">
                <a16:creationId xmlns:a16="http://schemas.microsoft.com/office/drawing/2014/main" id="{6173636B-64F0-A8F2-5A95-3795F9F4FC93}"/>
              </a:ext>
            </a:extLst>
          </p:cNvPr>
          <p:cNvPicPr preferRelativeResize="0"/>
          <p:nvPr/>
        </p:nvPicPr>
        <p:blipFill rotWithShape="1">
          <a:blip r:embed="rId5">
            <a:alphaModFix/>
          </a:blip>
          <a:srcRect/>
          <a:stretch/>
        </p:blipFill>
        <p:spPr>
          <a:xfrm>
            <a:off x="3914924" y="1663289"/>
            <a:ext cx="3636335" cy="3636335"/>
          </a:xfrm>
          <a:prstGeom prst="rect">
            <a:avLst/>
          </a:prstGeom>
          <a:noFill/>
          <a:ln>
            <a:noFill/>
          </a:ln>
        </p:spPr>
      </p:pic>
      <p:pic>
        <p:nvPicPr>
          <p:cNvPr id="9" name="Google Shape;925;p44" descr="A logo for a scientific laboratory&#10;&#10;Description automatically generated">
            <a:extLst>
              <a:ext uri="{FF2B5EF4-FFF2-40B4-BE49-F238E27FC236}">
                <a16:creationId xmlns:a16="http://schemas.microsoft.com/office/drawing/2014/main" id="{8C653645-BA72-00BC-C258-3EECDD70FC9B}"/>
              </a:ext>
            </a:extLst>
          </p:cNvPr>
          <p:cNvPicPr preferRelativeResize="0"/>
          <p:nvPr/>
        </p:nvPicPr>
        <p:blipFill rotWithShape="1">
          <a:blip r:embed="rId6">
            <a:alphaModFix/>
          </a:blip>
          <a:srcRect l="12424" t="34208" r="11616" b="35758"/>
          <a:stretch/>
        </p:blipFill>
        <p:spPr>
          <a:xfrm>
            <a:off x="3391520" y="217898"/>
            <a:ext cx="4846298" cy="14371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p:nvPr/>
        </p:nvSpPr>
        <p:spPr>
          <a:xfrm>
            <a:off x="553820" y="245788"/>
            <a:ext cx="10209973"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Can Econometrics Methods Handle Zero Cell Issue in HTS?</a:t>
            </a:r>
            <a:endParaRPr sz="2800" dirty="0">
              <a:solidFill>
                <a:srgbClr val="2F528F"/>
              </a:solidFill>
              <a:latin typeface="Arial"/>
              <a:ea typeface="Arial"/>
              <a:cs typeface="Arial"/>
              <a:sym typeface="Arial"/>
            </a:endParaRPr>
          </a:p>
        </p:txBody>
      </p:sp>
      <p:sp>
        <p:nvSpPr>
          <p:cNvPr id="174" name="Google Shape;174;p5"/>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75" name="Google Shape;175;p5"/>
          <p:cNvSpPr txBox="1"/>
          <p:nvPr/>
        </p:nvSpPr>
        <p:spPr>
          <a:xfrm>
            <a:off x="1288870" y="1661733"/>
            <a:ext cx="10131921" cy="830997"/>
          </a:xfrm>
          <a:prstGeom prst="rect">
            <a:avLst/>
          </a:prstGeom>
          <a:blipFill rotWithShape="1">
            <a:blip r:embed="rId3">
              <a:alphaModFix/>
            </a:blip>
            <a:stretch>
              <a:fillRect l="-838" t="-5071" b="-8693"/>
            </a:stretch>
          </a:blip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mj-lt"/>
                <a:ea typeface="Calibri"/>
                <a:cs typeface="Calibri"/>
                <a:sym typeface="Calibri"/>
              </a:rPr>
              <a:t> </a:t>
            </a:r>
            <a:endParaRPr dirty="0">
              <a:latin typeface="+mj-lt"/>
            </a:endParaRPr>
          </a:p>
        </p:txBody>
      </p:sp>
      <p:sp>
        <p:nvSpPr>
          <p:cNvPr id="176" name="Google Shape;176;p5"/>
          <p:cNvSpPr txBox="1"/>
          <p:nvPr/>
        </p:nvSpPr>
        <p:spPr>
          <a:xfrm>
            <a:off x="696687" y="3561083"/>
            <a:ext cx="10831060" cy="17850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dk1"/>
                </a:solidFill>
                <a:latin typeface="+mj-lt"/>
                <a:ea typeface="Calibri"/>
                <a:cs typeface="Calibri"/>
                <a:sym typeface="Calibri"/>
              </a:rPr>
              <a:t>Location and departure time choice problem</a:t>
            </a:r>
            <a:endParaRPr dirty="0">
              <a:latin typeface="+mj-lt"/>
            </a:endParaRPr>
          </a:p>
          <a:p>
            <a:pPr marL="0" marR="0" lvl="0" indent="0" algn="l" rtl="0">
              <a:spcBef>
                <a:spcPts val="0"/>
              </a:spcBef>
              <a:spcAft>
                <a:spcPts val="0"/>
              </a:spcAft>
              <a:buNone/>
            </a:pPr>
            <a:endParaRPr sz="2200" dirty="0">
              <a:solidFill>
                <a:srgbClr val="0000FF"/>
              </a:solidFill>
              <a:latin typeface="+mj-lt"/>
              <a:ea typeface="Calibri"/>
              <a:cs typeface="Calibri"/>
              <a:sym typeface="Calibri"/>
            </a:endParaRPr>
          </a:p>
          <a:p>
            <a:pPr marL="0" marR="0" lvl="0" indent="0" algn="l" rtl="0">
              <a:spcBef>
                <a:spcPts val="0"/>
              </a:spcBef>
              <a:spcAft>
                <a:spcPts val="0"/>
              </a:spcAft>
              <a:buNone/>
            </a:pPr>
            <a:r>
              <a:rPr lang="en-US" sz="2200" dirty="0">
                <a:solidFill>
                  <a:srgbClr val="0000FF"/>
                </a:solidFill>
                <a:latin typeface="+mj-lt"/>
                <a:ea typeface="Calibri"/>
                <a:cs typeface="Calibri"/>
                <a:sym typeface="Calibri"/>
              </a:rPr>
              <a:t>Pros: </a:t>
            </a:r>
            <a:r>
              <a:rPr lang="en-US" sz="2200" dirty="0">
                <a:solidFill>
                  <a:schemeClr val="dk1"/>
                </a:solidFill>
                <a:latin typeface="+mj-lt"/>
                <a:ea typeface="Calibri"/>
                <a:cs typeface="Calibri"/>
                <a:sym typeface="Calibri"/>
              </a:rPr>
              <a:t>Partially address zero-cell problem</a:t>
            </a:r>
            <a:endParaRPr sz="2200" dirty="0">
              <a:solidFill>
                <a:schemeClr val="dk1"/>
              </a:solidFill>
              <a:latin typeface="+mj-lt"/>
              <a:ea typeface="Calibri"/>
              <a:cs typeface="Calibri"/>
              <a:sym typeface="Calibri"/>
            </a:endParaRPr>
          </a:p>
          <a:p>
            <a:pPr marL="0" marR="0" lvl="0" indent="0" algn="l" rtl="0">
              <a:spcBef>
                <a:spcPts val="0"/>
              </a:spcBef>
              <a:spcAft>
                <a:spcPts val="0"/>
              </a:spcAft>
              <a:buNone/>
            </a:pPr>
            <a:r>
              <a:rPr lang="en-US" sz="2200" dirty="0">
                <a:solidFill>
                  <a:srgbClr val="C00000"/>
                </a:solidFill>
                <a:latin typeface="+mj-lt"/>
                <a:ea typeface="Calibri"/>
                <a:cs typeface="Calibri"/>
                <a:sym typeface="Calibri"/>
              </a:rPr>
              <a:t>Cons: </a:t>
            </a:r>
            <a:r>
              <a:rPr lang="en-US" sz="2200" dirty="0">
                <a:solidFill>
                  <a:schemeClr val="dk1"/>
                </a:solidFill>
                <a:latin typeface="+mj-lt"/>
                <a:ea typeface="Calibri"/>
                <a:cs typeface="Calibri"/>
                <a:sym typeface="Calibri"/>
              </a:rPr>
              <a:t>large choice set for destination choice + lack of consistency due to curse-of-dimensionality</a:t>
            </a:r>
            <a:endParaRPr sz="2200" dirty="0">
              <a:solidFill>
                <a:schemeClr val="dk1"/>
              </a:solidFill>
              <a:latin typeface="+mj-lt"/>
              <a:ea typeface="Calibri"/>
              <a:cs typeface="Calibri"/>
              <a:sym typeface="Calibri"/>
            </a:endParaRPr>
          </a:p>
        </p:txBody>
      </p:sp>
      <p:cxnSp>
        <p:nvCxnSpPr>
          <p:cNvPr id="177" name="Google Shape;177;p5"/>
          <p:cNvCxnSpPr/>
          <p:nvPr/>
        </p:nvCxnSpPr>
        <p:spPr>
          <a:xfrm rot="10800000">
            <a:off x="4223656" y="2412274"/>
            <a:ext cx="0" cy="1254035"/>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6"/>
          <p:cNvSpPr txBox="1"/>
          <p:nvPr/>
        </p:nvSpPr>
        <p:spPr>
          <a:xfrm>
            <a:off x="553821" y="245788"/>
            <a:ext cx="3785139"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Research Gap</a:t>
            </a:r>
            <a:endParaRPr sz="2800" dirty="0">
              <a:solidFill>
                <a:srgbClr val="2F528F"/>
              </a:solidFill>
              <a:latin typeface="Arial"/>
              <a:ea typeface="Arial"/>
              <a:cs typeface="Arial"/>
              <a:sym typeface="Arial"/>
            </a:endParaRPr>
          </a:p>
        </p:txBody>
      </p:sp>
      <p:sp>
        <p:nvSpPr>
          <p:cNvPr id="184" name="Google Shape;184;p6"/>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85" name="Google Shape;185;p6"/>
          <p:cNvSpPr txBox="1"/>
          <p:nvPr/>
        </p:nvSpPr>
        <p:spPr>
          <a:xfrm>
            <a:off x="422401" y="2797129"/>
            <a:ext cx="11527415" cy="2891859"/>
          </a:xfrm>
          <a:prstGeom prst="rect">
            <a:avLst/>
          </a:prstGeom>
          <a:noFill/>
          <a:ln>
            <a:noFill/>
          </a:ln>
        </p:spPr>
        <p:txBody>
          <a:bodyPr spcFirstLastPara="1" wrap="square" lIns="91425" tIns="91425" rIns="91425" bIns="91425" anchor="t" anchorCtr="0">
            <a:noAutofit/>
          </a:bodyPr>
          <a:lstStyle/>
          <a:p>
            <a:pPr marL="0" marR="0" lvl="0" indent="0" algn="l" rtl="0">
              <a:spcBef>
                <a:spcPts val="600"/>
              </a:spcBef>
              <a:spcAft>
                <a:spcPts val="0"/>
              </a:spcAft>
              <a:buClr>
                <a:schemeClr val="dk1"/>
              </a:buClr>
              <a:buSzPts val="2800"/>
              <a:buFont typeface="Arial"/>
              <a:buNone/>
            </a:pPr>
            <a:r>
              <a:rPr lang="en-US" sz="2800" dirty="0">
                <a:solidFill>
                  <a:schemeClr val="dk1"/>
                </a:solidFill>
                <a:latin typeface="Arial"/>
                <a:ea typeface="Arial"/>
                <a:cs typeface="Arial"/>
                <a:sym typeface="Arial"/>
              </a:rPr>
              <a:t>Limitation of Econometric Methods</a:t>
            </a:r>
            <a:endParaRPr sz="2800" dirty="0">
              <a:solidFill>
                <a:srgbClr val="C00000"/>
              </a:solidFill>
              <a:latin typeface="Arial"/>
              <a:ea typeface="Arial"/>
              <a:cs typeface="Arial"/>
              <a:sym typeface="Arial"/>
            </a:endParaRPr>
          </a:p>
          <a:p>
            <a:pPr marL="342900" marR="0" lvl="0" indent="-342900" algn="l" rtl="0">
              <a:spcBef>
                <a:spcPts val="600"/>
              </a:spcBef>
              <a:spcAft>
                <a:spcPts val="0"/>
              </a:spcAft>
              <a:buClr>
                <a:srgbClr val="C00000"/>
              </a:buClr>
              <a:buSzPts val="2000"/>
              <a:buFont typeface="Arial" panose="020B0604020202020204" pitchFamily="34" charset="0"/>
              <a:buChar char="•"/>
            </a:pPr>
            <a:r>
              <a:rPr lang="en-US" sz="2400" dirty="0">
                <a:solidFill>
                  <a:srgbClr val="C00000"/>
                </a:solidFill>
                <a:latin typeface="Arial"/>
                <a:ea typeface="Arial"/>
                <a:cs typeface="Arial"/>
                <a:sym typeface="Arial"/>
              </a:rPr>
              <a:t>No reliable econometric models </a:t>
            </a:r>
            <a:r>
              <a:rPr lang="en-US" sz="2400" dirty="0">
                <a:solidFill>
                  <a:schemeClr val="dk1"/>
                </a:solidFill>
                <a:latin typeface="Arial"/>
                <a:ea typeface="Arial"/>
                <a:cs typeface="Arial"/>
                <a:sym typeface="Arial"/>
              </a:rPr>
              <a:t>to generate sequence of destination choice conditional on demographics. </a:t>
            </a:r>
            <a:endParaRPr sz="2400" dirty="0">
              <a:solidFill>
                <a:schemeClr val="dk1"/>
              </a:solidFill>
              <a:latin typeface="Arial"/>
              <a:ea typeface="Arial"/>
              <a:cs typeface="Arial"/>
              <a:sym typeface="Arial"/>
            </a:endParaRPr>
          </a:p>
          <a:p>
            <a:pPr marL="342900" marR="0" lvl="0" indent="-342900" algn="l" rtl="0">
              <a:spcBef>
                <a:spcPts val="600"/>
              </a:spcBef>
              <a:spcAft>
                <a:spcPts val="0"/>
              </a:spcAft>
              <a:buClr>
                <a:schemeClr val="dk1"/>
              </a:buClr>
              <a:buSzPts val="2000"/>
              <a:buFont typeface="Arial" panose="020B0604020202020204" pitchFamily="34" charset="0"/>
              <a:buChar char="•"/>
            </a:pPr>
            <a:r>
              <a:rPr lang="en-US" sz="2400" dirty="0">
                <a:solidFill>
                  <a:schemeClr val="dk1"/>
                </a:solidFill>
                <a:latin typeface="Arial"/>
                <a:ea typeface="Arial"/>
                <a:cs typeface="Arial"/>
                <a:sym typeface="Arial"/>
              </a:rPr>
              <a:t>Existing econometric models predict each activity’s choice dimensions (e.g., duration, purpose, and mode) </a:t>
            </a:r>
            <a:r>
              <a:rPr lang="en-US" sz="2400" dirty="0">
                <a:solidFill>
                  <a:srgbClr val="C00000"/>
                </a:solidFill>
                <a:latin typeface="Arial"/>
                <a:ea typeface="Arial"/>
                <a:cs typeface="Arial"/>
                <a:sym typeface="Arial"/>
              </a:rPr>
              <a:t>independently</a:t>
            </a:r>
            <a:r>
              <a:rPr lang="en-US" sz="2400" dirty="0">
                <a:solidFill>
                  <a:schemeClr val="dk1"/>
                </a:solidFill>
                <a:latin typeface="Arial"/>
                <a:ea typeface="Arial"/>
                <a:cs typeface="Arial"/>
                <a:sym typeface="Arial"/>
              </a:rPr>
              <a:t>, leading to</a:t>
            </a:r>
            <a:r>
              <a:rPr lang="en-US" sz="2400" dirty="0">
                <a:solidFill>
                  <a:srgbClr val="C00000"/>
                </a:solidFill>
                <a:latin typeface="Arial"/>
                <a:ea typeface="Arial"/>
                <a:cs typeface="Arial"/>
                <a:sym typeface="Arial"/>
              </a:rPr>
              <a:t> inconsistency</a:t>
            </a:r>
            <a:r>
              <a:rPr lang="en-US" sz="2400" dirty="0">
                <a:solidFill>
                  <a:schemeClr val="dk1"/>
                </a:solidFill>
                <a:latin typeface="Arial"/>
                <a:ea typeface="Arial"/>
                <a:cs typeface="Arial"/>
                <a:sym typeface="Arial"/>
              </a:rPr>
              <a:t> across different choice dimensions.</a:t>
            </a:r>
            <a:endParaRPr sz="2400" dirty="0">
              <a:solidFill>
                <a:schemeClr val="dk1"/>
              </a:solidFill>
              <a:latin typeface="Arial"/>
              <a:ea typeface="Arial"/>
              <a:cs typeface="Arial"/>
              <a:sym typeface="Arial"/>
            </a:endParaRPr>
          </a:p>
        </p:txBody>
      </p:sp>
      <p:sp>
        <p:nvSpPr>
          <p:cNvPr id="186" name="Google Shape;186;p6"/>
          <p:cNvSpPr/>
          <p:nvPr/>
        </p:nvSpPr>
        <p:spPr>
          <a:xfrm>
            <a:off x="422401" y="1199210"/>
            <a:ext cx="9601070" cy="14157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Limitation of HTS dataset</a:t>
            </a:r>
            <a:endParaRPr sz="2800" dirty="0">
              <a:solidFill>
                <a:srgbClr val="C00000"/>
              </a:solidFill>
              <a:latin typeface="Arial"/>
              <a:ea typeface="Arial"/>
              <a:cs typeface="Arial"/>
              <a:sym typeface="Arial"/>
            </a:endParaRPr>
          </a:p>
          <a:p>
            <a:pPr marL="342900" marR="0" lvl="0" indent="-342900" algn="l" rtl="0">
              <a:spcBef>
                <a:spcPts val="600"/>
              </a:spcBef>
              <a:spcAft>
                <a:spcPts val="0"/>
              </a:spcAft>
              <a:buClr>
                <a:srgbClr val="C00000"/>
              </a:buClr>
              <a:buSzPts val="2200"/>
              <a:buFont typeface="Arial" panose="020B0604020202020204" pitchFamily="34" charset="0"/>
              <a:buChar char="•"/>
            </a:pPr>
            <a:r>
              <a:rPr lang="en-US" sz="2400" dirty="0">
                <a:solidFill>
                  <a:srgbClr val="C00000"/>
                </a:solidFill>
                <a:latin typeface="Arial"/>
                <a:ea typeface="Arial"/>
                <a:cs typeface="Arial"/>
                <a:sym typeface="Arial"/>
              </a:rPr>
              <a:t>Low </a:t>
            </a:r>
            <a:r>
              <a:rPr lang="en-US" sz="2400" dirty="0">
                <a:solidFill>
                  <a:schemeClr val="dk1"/>
                </a:solidFill>
                <a:latin typeface="Arial"/>
                <a:ea typeface="Arial"/>
                <a:cs typeface="Arial"/>
                <a:sym typeface="Arial"/>
              </a:rPr>
              <a:t>spatiotemporal heterogeneity due to </a:t>
            </a:r>
            <a:r>
              <a:rPr lang="en-US" sz="2400" dirty="0">
                <a:solidFill>
                  <a:srgbClr val="C00000"/>
                </a:solidFill>
                <a:latin typeface="Arial"/>
                <a:ea typeface="Arial"/>
                <a:cs typeface="Arial"/>
                <a:sym typeface="Arial"/>
              </a:rPr>
              <a:t>low</a:t>
            </a:r>
            <a:r>
              <a:rPr lang="en-US" sz="2400" dirty="0">
                <a:solidFill>
                  <a:schemeClr val="dk1"/>
                </a:solidFill>
                <a:latin typeface="Arial"/>
                <a:ea typeface="Arial"/>
                <a:cs typeface="Arial"/>
                <a:sym typeface="Arial"/>
              </a:rPr>
              <a:t> sampling rate (~1%)</a:t>
            </a:r>
            <a:endParaRPr sz="1600" dirty="0"/>
          </a:p>
          <a:p>
            <a:pPr marL="342900" marR="0" lvl="0" indent="-342900" algn="l" rtl="0">
              <a:spcBef>
                <a:spcPts val="600"/>
              </a:spcBef>
              <a:spcAft>
                <a:spcPts val="0"/>
              </a:spcAft>
              <a:buClr>
                <a:srgbClr val="C00000"/>
              </a:buClr>
              <a:buSzPts val="2200"/>
              <a:buFont typeface="Arial" panose="020B0604020202020204" pitchFamily="34" charset="0"/>
              <a:buChar char="•"/>
            </a:pPr>
            <a:r>
              <a:rPr lang="en-US" sz="2400" dirty="0">
                <a:solidFill>
                  <a:srgbClr val="C00000"/>
                </a:solidFill>
                <a:latin typeface="Arial"/>
                <a:ea typeface="Arial"/>
                <a:cs typeface="Arial"/>
                <a:sym typeface="Arial"/>
              </a:rPr>
              <a:t>Low frequency </a:t>
            </a:r>
            <a:r>
              <a:rPr lang="en-US" sz="2400" dirty="0">
                <a:solidFill>
                  <a:schemeClr val="dk1"/>
                </a:solidFill>
                <a:latin typeface="Arial"/>
                <a:ea typeface="Arial"/>
                <a:cs typeface="Arial"/>
                <a:sym typeface="Arial"/>
              </a:rPr>
              <a:t>of data collection</a:t>
            </a:r>
            <a:endParaRPr sz="24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30BFB541-84AF-7EDA-9F25-646FAB1FFE0B}"/>
            </a:ext>
          </a:extLst>
        </p:cNvPr>
        <p:cNvGrpSpPr/>
        <p:nvPr/>
      </p:nvGrpSpPr>
      <p:grpSpPr>
        <a:xfrm>
          <a:off x="0" y="0"/>
          <a:ext cx="0" cy="0"/>
          <a:chOff x="0" y="0"/>
          <a:chExt cx="0" cy="0"/>
        </a:xfrm>
      </p:grpSpPr>
      <p:sp>
        <p:nvSpPr>
          <p:cNvPr id="183" name="Google Shape;183;p6">
            <a:extLst>
              <a:ext uri="{FF2B5EF4-FFF2-40B4-BE49-F238E27FC236}">
                <a16:creationId xmlns:a16="http://schemas.microsoft.com/office/drawing/2014/main" id="{76685D64-2B39-52A9-9F5F-FC65CAAB7C9D}"/>
              </a:ext>
            </a:extLst>
          </p:cNvPr>
          <p:cNvSpPr txBox="1"/>
          <p:nvPr/>
        </p:nvSpPr>
        <p:spPr>
          <a:xfrm>
            <a:off x="553821" y="245788"/>
            <a:ext cx="9556337"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Potential Directions: Passively Collected Data (PCM)</a:t>
            </a:r>
            <a:endParaRPr sz="2800" dirty="0">
              <a:solidFill>
                <a:srgbClr val="2F528F"/>
              </a:solidFill>
              <a:latin typeface="Arial"/>
              <a:ea typeface="Arial"/>
              <a:cs typeface="Arial"/>
              <a:sym typeface="Arial"/>
            </a:endParaRPr>
          </a:p>
        </p:txBody>
      </p:sp>
      <p:sp>
        <p:nvSpPr>
          <p:cNvPr id="184" name="Google Shape;184;p6">
            <a:extLst>
              <a:ext uri="{FF2B5EF4-FFF2-40B4-BE49-F238E27FC236}">
                <a16:creationId xmlns:a16="http://schemas.microsoft.com/office/drawing/2014/main" id="{F8242269-E1E9-132D-499D-FB38B8DD4ABD}"/>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 name="TextBox 2">
            <a:extLst>
              <a:ext uri="{FF2B5EF4-FFF2-40B4-BE49-F238E27FC236}">
                <a16:creationId xmlns:a16="http://schemas.microsoft.com/office/drawing/2014/main" id="{0986DD29-F7C3-0D9E-32E3-DDD12AB3A39A}"/>
              </a:ext>
            </a:extLst>
          </p:cNvPr>
          <p:cNvSpPr txBox="1"/>
          <p:nvPr/>
        </p:nvSpPr>
        <p:spPr>
          <a:xfrm>
            <a:off x="691844" y="1348111"/>
            <a:ext cx="10470737" cy="2194447"/>
          </a:xfrm>
          <a:prstGeom prst="rect">
            <a:avLst/>
          </a:prstGeom>
          <a:noFill/>
        </p:spPr>
        <p:txBody>
          <a:bodyPr wrap="square">
            <a:spAutoFit/>
          </a:bodyPr>
          <a:lstStyle/>
          <a:p>
            <a:pPr marL="342900" lvl="0" indent="-342900">
              <a:lnSpc>
                <a:spcPct val="90000"/>
              </a:lnSpc>
              <a:spcBef>
                <a:spcPts val="600"/>
              </a:spcBef>
              <a:buClr>
                <a:schemeClr val="dk1"/>
              </a:buClr>
              <a:buSzPts val="2200"/>
              <a:buFont typeface="Arial" panose="020B0604020202020204" pitchFamily="34" charset="0"/>
              <a:buChar char="•"/>
            </a:pPr>
            <a:r>
              <a:rPr lang="en-US" sz="2000" b="1" dirty="0">
                <a:solidFill>
                  <a:schemeClr val="dk1"/>
                </a:solidFill>
              </a:rPr>
              <a:t>Examples: </a:t>
            </a:r>
            <a:r>
              <a:rPr lang="en-US" sz="2000" dirty="0">
                <a:solidFill>
                  <a:schemeClr val="dk1"/>
                </a:solidFill>
              </a:rPr>
              <a:t>Smart Card (SC) and Time-dependent Origin-Destination Matrices</a:t>
            </a:r>
          </a:p>
          <a:p>
            <a:pPr lvl="0">
              <a:lnSpc>
                <a:spcPct val="90000"/>
              </a:lnSpc>
              <a:spcBef>
                <a:spcPts val="600"/>
              </a:spcBef>
              <a:buClr>
                <a:schemeClr val="dk1"/>
              </a:buClr>
              <a:buSzPts val="2200"/>
            </a:pPr>
            <a:endParaRPr lang="en-US" sz="2000" dirty="0">
              <a:solidFill>
                <a:schemeClr val="dk1"/>
              </a:solidFill>
            </a:endParaRPr>
          </a:p>
          <a:p>
            <a:pPr lvl="0">
              <a:lnSpc>
                <a:spcPct val="90000"/>
              </a:lnSpc>
              <a:spcBef>
                <a:spcPts val="600"/>
              </a:spcBef>
              <a:buClr>
                <a:schemeClr val="dk1"/>
              </a:buClr>
              <a:buSzPts val="2200"/>
            </a:pPr>
            <a:r>
              <a:rPr lang="en-US" sz="2200" b="1" dirty="0">
                <a:solidFill>
                  <a:schemeClr val="dk1"/>
                </a:solidFill>
              </a:rPr>
              <a:t>Advantages</a:t>
            </a:r>
          </a:p>
          <a:p>
            <a:pPr marL="342900" lvl="0" indent="-342900">
              <a:lnSpc>
                <a:spcPct val="90000"/>
              </a:lnSpc>
              <a:spcBef>
                <a:spcPts val="600"/>
              </a:spcBef>
              <a:buClr>
                <a:schemeClr val="dk1"/>
              </a:buClr>
              <a:buSzPts val="2200"/>
              <a:buFont typeface="Arial" panose="020B0604020202020204" pitchFamily="34" charset="0"/>
              <a:buChar char="•"/>
            </a:pPr>
            <a:r>
              <a:rPr lang="en-US" sz="2000" dirty="0">
                <a:solidFill>
                  <a:schemeClr val="dk1"/>
                </a:solidFill>
              </a:rPr>
              <a:t>The mobility digital twin can be updated </a:t>
            </a:r>
            <a:r>
              <a:rPr lang="en-US" sz="2000" dirty="0">
                <a:solidFill>
                  <a:srgbClr val="C00000"/>
                </a:solidFill>
              </a:rPr>
              <a:t>everyday</a:t>
            </a:r>
            <a:r>
              <a:rPr lang="en-US" sz="2000" dirty="0">
                <a:solidFill>
                  <a:schemeClr val="dk1"/>
                </a:solidFill>
              </a:rPr>
              <a:t>.</a:t>
            </a:r>
          </a:p>
          <a:p>
            <a:pPr marL="342900" lvl="0" indent="-342900">
              <a:lnSpc>
                <a:spcPct val="90000"/>
              </a:lnSpc>
              <a:spcBef>
                <a:spcPts val="600"/>
              </a:spcBef>
              <a:buClr>
                <a:schemeClr val="dk1"/>
              </a:buClr>
              <a:buSzPts val="2200"/>
              <a:buFont typeface="Arial" panose="020B0604020202020204" pitchFamily="34" charset="0"/>
              <a:buChar char="•"/>
            </a:pPr>
            <a:r>
              <a:rPr lang="en-US" sz="2000" dirty="0">
                <a:solidFill>
                  <a:srgbClr val="C00000"/>
                </a:solidFill>
              </a:rPr>
              <a:t>Equity analysis</a:t>
            </a:r>
            <a:r>
              <a:rPr lang="en-US" sz="2000" dirty="0">
                <a:solidFill>
                  <a:schemeClr val="dk1"/>
                </a:solidFill>
              </a:rPr>
              <a:t> can be conducted.  </a:t>
            </a:r>
          </a:p>
          <a:p>
            <a:pPr marL="342900" lvl="0" indent="-342900">
              <a:lnSpc>
                <a:spcPct val="90000"/>
              </a:lnSpc>
              <a:spcBef>
                <a:spcPts val="600"/>
              </a:spcBef>
              <a:buClr>
                <a:schemeClr val="dk1"/>
              </a:buClr>
              <a:buSzPts val="2200"/>
              <a:buFont typeface="Arial" panose="020B0604020202020204" pitchFamily="34" charset="0"/>
              <a:buChar char="•"/>
            </a:pPr>
            <a:r>
              <a:rPr lang="en-US" sz="2000" dirty="0">
                <a:solidFill>
                  <a:schemeClr val="dk1"/>
                </a:solidFill>
              </a:rPr>
              <a:t>Activity patterns can serve as initial </a:t>
            </a:r>
            <a:r>
              <a:rPr lang="en-US" sz="2000" dirty="0">
                <a:solidFill>
                  <a:srgbClr val="C00000"/>
                </a:solidFill>
              </a:rPr>
              <a:t>heterogeneous plans </a:t>
            </a:r>
            <a:r>
              <a:rPr lang="en-US" sz="2000" dirty="0">
                <a:solidFill>
                  <a:schemeClr val="dk1"/>
                </a:solidFill>
              </a:rPr>
              <a:t>for activity-based models.</a:t>
            </a:r>
          </a:p>
        </p:txBody>
      </p:sp>
      <p:graphicFrame>
        <p:nvGraphicFramePr>
          <p:cNvPr id="4" name="Table 3">
            <a:extLst>
              <a:ext uri="{FF2B5EF4-FFF2-40B4-BE49-F238E27FC236}">
                <a16:creationId xmlns:a16="http://schemas.microsoft.com/office/drawing/2014/main" id="{965D8D2E-8660-203D-829B-A4DD51E689BB}"/>
              </a:ext>
            </a:extLst>
          </p:cNvPr>
          <p:cNvGraphicFramePr>
            <a:graphicFrameLocks noGrp="1"/>
          </p:cNvGraphicFramePr>
          <p:nvPr>
            <p:extLst>
              <p:ext uri="{D42A27DB-BD31-4B8C-83A1-F6EECF244321}">
                <p14:modId xmlns:p14="http://schemas.microsoft.com/office/powerpoint/2010/main" val="2036788972"/>
              </p:ext>
            </p:extLst>
          </p:nvPr>
        </p:nvGraphicFramePr>
        <p:xfrm>
          <a:off x="921017" y="4296167"/>
          <a:ext cx="10470736" cy="986481"/>
        </p:xfrm>
        <a:graphic>
          <a:graphicData uri="http://schemas.openxmlformats.org/drawingml/2006/table">
            <a:tbl>
              <a:tblPr firstRow="1" firstCol="1" bandRow="1">
                <a:tableStyleId>{54879438-5E7D-4050-BAF7-ACC140707045}</a:tableStyleId>
              </a:tblPr>
              <a:tblGrid>
                <a:gridCol w="1484194">
                  <a:extLst>
                    <a:ext uri="{9D8B030D-6E8A-4147-A177-3AD203B41FA5}">
                      <a16:colId xmlns:a16="http://schemas.microsoft.com/office/drawing/2014/main" val="3576211062"/>
                    </a:ext>
                  </a:extLst>
                </a:gridCol>
                <a:gridCol w="2069889">
                  <a:extLst>
                    <a:ext uri="{9D8B030D-6E8A-4147-A177-3AD203B41FA5}">
                      <a16:colId xmlns:a16="http://schemas.microsoft.com/office/drawing/2014/main" val="1807136629"/>
                    </a:ext>
                  </a:extLst>
                </a:gridCol>
                <a:gridCol w="1768415">
                  <a:extLst>
                    <a:ext uri="{9D8B030D-6E8A-4147-A177-3AD203B41FA5}">
                      <a16:colId xmlns:a16="http://schemas.microsoft.com/office/drawing/2014/main" val="2714606498"/>
                    </a:ext>
                  </a:extLst>
                </a:gridCol>
                <a:gridCol w="1440611">
                  <a:extLst>
                    <a:ext uri="{9D8B030D-6E8A-4147-A177-3AD203B41FA5}">
                      <a16:colId xmlns:a16="http://schemas.microsoft.com/office/drawing/2014/main" val="4121277618"/>
                    </a:ext>
                  </a:extLst>
                </a:gridCol>
                <a:gridCol w="1708031">
                  <a:extLst>
                    <a:ext uri="{9D8B030D-6E8A-4147-A177-3AD203B41FA5}">
                      <a16:colId xmlns:a16="http://schemas.microsoft.com/office/drawing/2014/main" val="2238841058"/>
                    </a:ext>
                  </a:extLst>
                </a:gridCol>
                <a:gridCol w="1999596">
                  <a:extLst>
                    <a:ext uri="{9D8B030D-6E8A-4147-A177-3AD203B41FA5}">
                      <a16:colId xmlns:a16="http://schemas.microsoft.com/office/drawing/2014/main" val="1345035344"/>
                    </a:ext>
                  </a:extLst>
                </a:gridCol>
              </a:tblGrid>
              <a:tr h="336219">
                <a:tc>
                  <a:txBody>
                    <a:bodyPr/>
                    <a:lstStyle/>
                    <a:p>
                      <a:pPr algn="just">
                        <a:lnSpc>
                          <a:spcPct val="107000"/>
                        </a:lnSpc>
                        <a:spcAft>
                          <a:spcPts val="800"/>
                        </a:spcAft>
                        <a:tabLst>
                          <a:tab pos="457200" algn="l"/>
                        </a:tabLst>
                      </a:pPr>
                      <a:r>
                        <a:rPr lang="en-SG" sz="1600" b="1" dirty="0">
                          <a:effectLst/>
                        </a:rPr>
                        <a:t>Data sources</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b="1" dirty="0">
                          <a:effectLst/>
                        </a:rPr>
                        <a:t>Socio-demographic</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b="1" dirty="0">
                          <a:effectLst/>
                        </a:rPr>
                        <a:t>Activity purpose</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b="1" dirty="0">
                          <a:effectLst/>
                        </a:rPr>
                        <a:t>Travel mode</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b="1" dirty="0">
                          <a:effectLst/>
                        </a:rPr>
                        <a:t>Spatial attribute</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b="1" dirty="0">
                          <a:effectLst/>
                        </a:rPr>
                        <a:t>Temporal attribute</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0744939"/>
                  </a:ext>
                </a:extLst>
              </a:tr>
              <a:tr h="325131">
                <a:tc>
                  <a:txBody>
                    <a:bodyPr/>
                    <a:lstStyle/>
                    <a:p>
                      <a:pPr algn="just">
                        <a:lnSpc>
                          <a:spcPct val="107000"/>
                        </a:lnSpc>
                        <a:spcAft>
                          <a:spcPts val="800"/>
                        </a:spcAft>
                        <a:tabLst>
                          <a:tab pos="457200" algn="l"/>
                        </a:tabLst>
                      </a:pPr>
                      <a:r>
                        <a:rPr lang="en-SG" sz="1600" b="1" dirty="0">
                          <a:effectLst/>
                        </a:rPr>
                        <a:t>HTS</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a:effectLst/>
                        </a:rPr>
                        <a:t>High</a:t>
                      </a:r>
                      <a:endParaRPr lang="en-SG" sz="16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a:effectLst/>
                        </a:rPr>
                        <a:t>High</a:t>
                      </a:r>
                      <a:endParaRPr lang="en-SG" sz="16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a:effectLst/>
                        </a:rPr>
                        <a:t>High</a:t>
                      </a:r>
                      <a:endParaRPr lang="en-SG" sz="16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a:solidFill>
                            <a:srgbClr val="C00000"/>
                          </a:solidFill>
                          <a:effectLst/>
                        </a:rPr>
                        <a:t>Low</a:t>
                      </a:r>
                      <a:endParaRPr lang="en-SG" sz="160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dirty="0">
                          <a:solidFill>
                            <a:srgbClr val="C00000"/>
                          </a:solidFill>
                          <a:effectLst/>
                        </a:rPr>
                        <a:t>Low</a:t>
                      </a:r>
                      <a:endParaRPr lang="en-SG" sz="1600" dirty="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125619222"/>
                  </a:ext>
                </a:extLst>
              </a:tr>
              <a:tr h="325131">
                <a:tc>
                  <a:txBody>
                    <a:bodyPr/>
                    <a:lstStyle/>
                    <a:p>
                      <a:pPr algn="just">
                        <a:lnSpc>
                          <a:spcPct val="107000"/>
                        </a:lnSpc>
                        <a:spcAft>
                          <a:spcPts val="800"/>
                        </a:spcAft>
                        <a:tabLst>
                          <a:tab pos="457200" algn="l"/>
                        </a:tabLst>
                      </a:pPr>
                      <a:r>
                        <a:rPr lang="en-SG" sz="1600" b="1" dirty="0">
                          <a:effectLst/>
                        </a:rPr>
                        <a:t>PCM</a:t>
                      </a:r>
                      <a:endParaRPr lang="en-SG" sz="16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dirty="0">
                          <a:solidFill>
                            <a:srgbClr val="C00000"/>
                          </a:solidFill>
                          <a:effectLst/>
                        </a:rPr>
                        <a:t>Unavailable</a:t>
                      </a:r>
                      <a:endParaRPr lang="en-SG" sz="1600" dirty="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dirty="0">
                          <a:solidFill>
                            <a:srgbClr val="C00000"/>
                          </a:solidFill>
                          <a:effectLst/>
                        </a:rPr>
                        <a:t>Unavailable</a:t>
                      </a:r>
                      <a:endParaRPr lang="en-SG" sz="1600" dirty="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dirty="0">
                          <a:solidFill>
                            <a:srgbClr val="C00000"/>
                          </a:solidFill>
                          <a:effectLst/>
                        </a:rPr>
                        <a:t>Unavailable</a:t>
                      </a:r>
                      <a:endParaRPr lang="en-SG" sz="1600" dirty="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a:effectLst/>
                        </a:rPr>
                        <a:t>High</a:t>
                      </a:r>
                      <a:endParaRPr lang="en-SG" sz="16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just">
                        <a:lnSpc>
                          <a:spcPct val="107000"/>
                        </a:lnSpc>
                        <a:spcAft>
                          <a:spcPts val="800"/>
                        </a:spcAft>
                        <a:tabLst>
                          <a:tab pos="457200" algn="l"/>
                        </a:tabLst>
                      </a:pPr>
                      <a:r>
                        <a:rPr lang="en-SG" sz="1600" dirty="0">
                          <a:effectLst/>
                        </a:rPr>
                        <a:t>High</a:t>
                      </a:r>
                      <a:endParaRPr lang="en-SG" sz="16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91603129"/>
                  </a:ext>
                </a:extLst>
              </a:tr>
            </a:tbl>
          </a:graphicData>
        </a:graphic>
      </p:graphicFrame>
    </p:spTree>
    <p:extLst>
      <p:ext uri="{BB962C8B-B14F-4D97-AF65-F5344CB8AC3E}">
        <p14:creationId xmlns:p14="http://schemas.microsoft.com/office/powerpoint/2010/main" val="23145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E1F2DA29-3101-3FA3-97F3-9FB986A03C70}"/>
            </a:ext>
          </a:extLst>
        </p:cNvPr>
        <p:cNvGrpSpPr/>
        <p:nvPr/>
      </p:nvGrpSpPr>
      <p:grpSpPr>
        <a:xfrm>
          <a:off x="0" y="0"/>
          <a:ext cx="0" cy="0"/>
          <a:chOff x="0" y="0"/>
          <a:chExt cx="0" cy="0"/>
        </a:xfrm>
      </p:grpSpPr>
      <p:sp>
        <p:nvSpPr>
          <p:cNvPr id="183" name="Google Shape;183;p6">
            <a:extLst>
              <a:ext uri="{FF2B5EF4-FFF2-40B4-BE49-F238E27FC236}">
                <a16:creationId xmlns:a16="http://schemas.microsoft.com/office/drawing/2014/main" id="{1461EAAC-30E7-6D09-35EC-2B5C5A8E9594}"/>
              </a:ext>
            </a:extLst>
          </p:cNvPr>
          <p:cNvSpPr txBox="1"/>
          <p:nvPr/>
        </p:nvSpPr>
        <p:spPr>
          <a:xfrm>
            <a:off x="553821" y="245788"/>
            <a:ext cx="9556337" cy="5231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F528F"/>
                </a:solidFill>
                <a:latin typeface="Arial"/>
                <a:ea typeface="Arial"/>
                <a:cs typeface="Arial"/>
                <a:sym typeface="Arial"/>
              </a:rPr>
              <a:t>Analytical Data Fusion of HTS with PCM Data</a:t>
            </a:r>
            <a:endParaRPr sz="2800" dirty="0">
              <a:solidFill>
                <a:srgbClr val="2F528F"/>
              </a:solidFill>
              <a:latin typeface="Arial"/>
              <a:ea typeface="Arial"/>
              <a:cs typeface="Arial"/>
              <a:sym typeface="Arial"/>
            </a:endParaRPr>
          </a:p>
        </p:txBody>
      </p:sp>
      <p:sp>
        <p:nvSpPr>
          <p:cNvPr id="184" name="Google Shape;184;p6">
            <a:extLst>
              <a:ext uri="{FF2B5EF4-FFF2-40B4-BE49-F238E27FC236}">
                <a16:creationId xmlns:a16="http://schemas.microsoft.com/office/drawing/2014/main" id="{66E9531F-0E23-35A8-80B9-A76627A8BB75}"/>
              </a:ext>
            </a:extLst>
          </p:cNvPr>
          <p:cNvSpPr txBox="1">
            <a:spLocks noGrp="1"/>
          </p:cNvSpPr>
          <p:nvPr>
            <p:ph type="sldNum" idx="12"/>
          </p:nvPr>
        </p:nvSpPr>
        <p:spPr>
          <a:xfrm>
            <a:off x="9162472" y="6500145"/>
            <a:ext cx="2743200" cy="24938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86" name="Google Shape;186;p6">
            <a:extLst>
              <a:ext uri="{FF2B5EF4-FFF2-40B4-BE49-F238E27FC236}">
                <a16:creationId xmlns:a16="http://schemas.microsoft.com/office/drawing/2014/main" id="{CF7500E3-3844-3956-D29B-9243237486EA}"/>
              </a:ext>
            </a:extLst>
          </p:cNvPr>
          <p:cNvSpPr/>
          <p:nvPr/>
        </p:nvSpPr>
        <p:spPr>
          <a:xfrm>
            <a:off x="648272" y="1793576"/>
            <a:ext cx="10895456" cy="267761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SG" sz="2400" dirty="0">
                <a:solidFill>
                  <a:srgbClr val="C00000"/>
                </a:solidFill>
              </a:rPr>
              <a:t>Part 1: </a:t>
            </a:r>
            <a:r>
              <a:rPr lang="en-SG" sz="2400" dirty="0">
                <a:solidFill>
                  <a:schemeClr val="dk1"/>
                </a:solidFill>
              </a:rPr>
              <a:t>Fuse HTS with Smart Card (</a:t>
            </a:r>
            <a:r>
              <a:rPr lang="en-SG" sz="2400" b="1" dirty="0">
                <a:solidFill>
                  <a:schemeClr val="dk1"/>
                </a:solidFill>
              </a:rPr>
              <a:t>SC</a:t>
            </a:r>
            <a:r>
              <a:rPr lang="en-SG" sz="2400" dirty="0">
                <a:solidFill>
                  <a:schemeClr val="dk1"/>
                </a:solidFill>
              </a:rPr>
              <a:t>) Data</a:t>
            </a:r>
          </a:p>
          <a:p>
            <a:pPr lvl="1"/>
            <a:r>
              <a:rPr lang="en-SG" sz="2400" dirty="0">
                <a:solidFill>
                  <a:srgbClr val="2F528F"/>
                </a:solidFill>
              </a:rPr>
              <a:t>Mainly useful in cities with high transit share (e.g., Singapore, Seoul, Beijing, and London). </a:t>
            </a:r>
          </a:p>
          <a:p>
            <a:pPr marR="0" lvl="0" algn="l" rtl="0">
              <a:spcBef>
                <a:spcPts val="0"/>
              </a:spcBef>
              <a:spcAft>
                <a:spcPts val="0"/>
              </a:spcAft>
            </a:pPr>
            <a:endParaRPr lang="en-SG" sz="2400" dirty="0">
              <a:solidFill>
                <a:srgbClr val="C00000"/>
              </a:solidFill>
            </a:endParaRPr>
          </a:p>
          <a:p>
            <a:pPr marR="0" lvl="0" algn="l" rtl="0">
              <a:spcBef>
                <a:spcPts val="0"/>
              </a:spcBef>
              <a:spcAft>
                <a:spcPts val="0"/>
              </a:spcAft>
            </a:pPr>
            <a:endParaRPr lang="en-SG" sz="2400" dirty="0">
              <a:solidFill>
                <a:srgbClr val="C00000"/>
              </a:solidFill>
            </a:endParaRPr>
          </a:p>
          <a:p>
            <a:pPr marR="0" lvl="0" algn="l" rtl="0">
              <a:spcBef>
                <a:spcPts val="0"/>
              </a:spcBef>
              <a:spcAft>
                <a:spcPts val="0"/>
              </a:spcAft>
            </a:pPr>
            <a:r>
              <a:rPr lang="en-SG" sz="2400" dirty="0">
                <a:solidFill>
                  <a:srgbClr val="C00000"/>
                </a:solidFill>
              </a:rPr>
              <a:t>Part 2: </a:t>
            </a:r>
            <a:r>
              <a:rPr lang="en-SG" sz="2400" dirty="0">
                <a:solidFill>
                  <a:schemeClr val="dk1"/>
                </a:solidFill>
              </a:rPr>
              <a:t>Fuse HTS with Time-Dependent Origin-Destination (</a:t>
            </a:r>
            <a:r>
              <a:rPr lang="en-SG" sz="2400" b="1" dirty="0">
                <a:solidFill>
                  <a:schemeClr val="dk1"/>
                </a:solidFill>
              </a:rPr>
              <a:t>TD-OD</a:t>
            </a:r>
            <a:r>
              <a:rPr lang="en-SG" sz="2400" dirty="0">
                <a:solidFill>
                  <a:schemeClr val="dk1"/>
                </a:solidFill>
              </a:rPr>
              <a:t>) Matrices </a:t>
            </a:r>
          </a:p>
          <a:p>
            <a:pPr marR="0" lvl="0" algn="l" rtl="0">
              <a:spcBef>
                <a:spcPts val="0"/>
              </a:spcBef>
              <a:spcAft>
                <a:spcPts val="0"/>
              </a:spcAft>
            </a:pPr>
            <a:r>
              <a:rPr lang="en-SG" sz="2400" dirty="0">
                <a:solidFill>
                  <a:srgbClr val="2F528F"/>
                </a:solidFill>
              </a:rPr>
              <a:t>More widely applicable globally and more privacy preserving approach</a:t>
            </a:r>
            <a:endParaRPr sz="2400" dirty="0">
              <a:solidFill>
                <a:srgbClr val="2F528F"/>
              </a:solidFill>
            </a:endParaRPr>
          </a:p>
        </p:txBody>
      </p:sp>
    </p:spTree>
    <p:extLst>
      <p:ext uri="{BB962C8B-B14F-4D97-AF65-F5344CB8AC3E}">
        <p14:creationId xmlns:p14="http://schemas.microsoft.com/office/powerpoint/2010/main" val="211538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1324</TotalTime>
  <Words>3149</Words>
  <Application>Microsoft Office PowerPoint</Application>
  <PresentationFormat>Widescreen</PresentationFormat>
  <Paragraphs>699</Paragraphs>
  <Slides>50</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 (Body)</vt: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 Fuse HTS + SC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 Fuse HTS + TD-OD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김 의진</dc:creator>
  <cp:lastModifiedBy>Prateek Bansal</cp:lastModifiedBy>
  <cp:revision>148</cp:revision>
  <dcterms:created xsi:type="dcterms:W3CDTF">2022-06-24T01:48:37Z</dcterms:created>
  <dcterms:modified xsi:type="dcterms:W3CDTF">2025-03-09T00:00:40Z</dcterms:modified>
</cp:coreProperties>
</file>